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69" r:id="rId16"/>
    <p:sldId id="279" r:id="rId17"/>
    <p:sldId id="270" r:id="rId18"/>
    <p:sldId id="271" r:id="rId19"/>
    <p:sldId id="272" r:id="rId20"/>
    <p:sldId id="273" r:id="rId21"/>
    <p:sldId id="274" r:id="rId22"/>
    <p:sldId id="275" r:id="rId23"/>
  </p:sldIdLst>
  <p:sldSz cx="18288000" cy="10287000"/>
  <p:notesSz cx="6858000" cy="9144000"/>
  <p:embeddedFontLst>
    <p:embeddedFont>
      <p:font typeface="Arimo" panose="020B0604020202020204" charset="0"/>
      <p:regular r:id="rId25"/>
    </p:embeddedFont>
    <p:embeddedFont>
      <p:font typeface="Arimo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rebri" panose="020B0604020202020204" charset="0"/>
      <p:regular r:id="rId31"/>
    </p:embeddedFont>
    <p:embeddedFont>
      <p:font typeface="Cerebri Bold Italics" panose="020B0604020202020204" charset="0"/>
      <p:regular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Inter" panose="020B0604020202020204" charset="0"/>
      <p:regular r:id="rId37"/>
    </p:embeddedFont>
    <p:embeddedFont>
      <p:font typeface="Kollektif Bold" panose="020B0604020202020204" charset="0"/>
      <p:regular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Bold" panose="02000000000000000000" charset="0"/>
      <p:regular r:id="rId43"/>
      <p:bold r:id="rId44"/>
    </p:embeddedFont>
    <p:embeddedFont>
      <p:font typeface="Roboto Bold Italics" panose="020B0604020202020204" charset="0"/>
      <p:regular r:id="rId45"/>
    </p:embeddedFont>
    <p:embeddedFont>
      <p:font typeface="Roboto Italics" panose="020B0604020202020204" charset="0"/>
      <p:regular r:id="rId46"/>
    </p:embeddedFont>
    <p:embeddedFont>
      <p:font typeface="Roboto Mono" panose="020B0604020202020204" charset="0"/>
      <p:regular r:id="rId47"/>
      <p:bold r:id="rId48"/>
      <p:italic r:id="rId49"/>
      <p:boldItalic r:id="rId50"/>
    </p:embeddedFont>
    <p:embeddedFont>
      <p:font typeface="Telegraf Bold" panose="020B0604020202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23AAF2-3968-B135-CC89-BD74A8830DE6}" name="Abril Ureña" initials="AU" userId="S::abrilu@microsoft.com::07a6d0d9-2869-499b-9ff0-6443b585429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B6FB9-C2F3-408A-996C-91802DA46FCE}" v="57" dt="2022-10-10T19:56:32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0599" autoAdjust="0"/>
  </p:normalViewPr>
  <p:slideViewPr>
    <p:cSldViewPr>
      <p:cViewPr varScale="1">
        <p:scale>
          <a:sx n="48" d="100"/>
          <a:sy n="48" d="100"/>
        </p:scale>
        <p:origin x="1392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il Ureña" userId="07a6d0d9-2869-499b-9ff0-6443b5854294" providerId="ADAL" clId="{C87B6FB9-C2F3-408A-996C-91802DA46FCE}"/>
    <pc:docChg chg="undo redo custSel addSld delSld modSld addMainMaster delMainMaster">
      <pc:chgData name="Abril Ureña" userId="07a6d0d9-2869-499b-9ff0-6443b5854294" providerId="ADAL" clId="{C87B6FB9-C2F3-408A-996C-91802DA46FCE}" dt="2022-10-10T19:59:07.378" v="884" actId="1076"/>
      <pc:docMkLst>
        <pc:docMk/>
      </pc:docMkLst>
      <pc:sldChg chg="modSp mod modNotesTx">
        <pc:chgData name="Abril Ureña" userId="07a6d0d9-2869-499b-9ff0-6443b5854294" providerId="ADAL" clId="{C87B6FB9-C2F3-408A-996C-91802DA46FCE}" dt="2022-10-10T19:21:33.965" v="33" actId="20577"/>
        <pc:sldMkLst>
          <pc:docMk/>
          <pc:sldMk cId="0" sldId="256"/>
        </pc:sldMkLst>
        <pc:spChg chg="mod">
          <ac:chgData name="Abril Ureña" userId="07a6d0d9-2869-499b-9ff0-6443b5854294" providerId="ADAL" clId="{C87B6FB9-C2F3-408A-996C-91802DA46FCE}" dt="2022-10-10T19:18:36.495" v="8" actId="122"/>
          <ac:spMkLst>
            <pc:docMk/>
            <pc:sldMk cId="0" sldId="256"/>
            <ac:spMk id="8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18:33.062" v="7" actId="122"/>
          <ac:spMkLst>
            <pc:docMk/>
            <pc:sldMk cId="0" sldId="256"/>
            <ac:spMk id="10" creationId="{00000000-0000-0000-0000-000000000000}"/>
          </ac:spMkLst>
        </pc:spChg>
      </pc:sldChg>
      <pc:sldChg chg="modSp mod modNotesTx">
        <pc:chgData name="Abril Ureña" userId="07a6d0d9-2869-499b-9ff0-6443b5854294" providerId="ADAL" clId="{C87B6FB9-C2F3-408A-996C-91802DA46FCE}" dt="2022-10-10T19:22:53.876" v="62" actId="14100"/>
        <pc:sldMkLst>
          <pc:docMk/>
          <pc:sldMk cId="0" sldId="257"/>
        </pc:sldMkLst>
        <pc:spChg chg="mod">
          <ac:chgData name="Abril Ureña" userId="07a6d0d9-2869-499b-9ff0-6443b5854294" providerId="ADAL" clId="{C87B6FB9-C2F3-408A-996C-91802DA46FCE}" dt="2022-10-10T19:22:53.876" v="62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21:54.552" v="46"/>
          <ac:spMkLst>
            <pc:docMk/>
            <pc:sldMk cId="0" sldId="257"/>
            <ac:spMk id="5" creationId="{00000000-0000-0000-0000-000000000000}"/>
          </ac:spMkLst>
        </pc:spChg>
      </pc:sldChg>
      <pc:sldChg chg="modSp mod modNotesTx">
        <pc:chgData name="Abril Ureña" userId="07a6d0d9-2869-499b-9ff0-6443b5854294" providerId="ADAL" clId="{C87B6FB9-C2F3-408A-996C-91802DA46FCE}" dt="2022-10-10T19:23:41.423" v="73" actId="12"/>
        <pc:sldMkLst>
          <pc:docMk/>
          <pc:sldMk cId="0" sldId="259"/>
        </pc:sldMkLst>
        <pc:spChg chg="mod">
          <ac:chgData name="Abril Ureña" userId="07a6d0d9-2869-499b-9ff0-6443b5854294" providerId="ADAL" clId="{C87B6FB9-C2F3-408A-996C-91802DA46FCE}" dt="2022-10-10T19:23:06.643" v="65"/>
          <ac:spMkLst>
            <pc:docMk/>
            <pc:sldMk cId="0" sldId="259"/>
            <ac:spMk id="4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23:21.624" v="70" actId="12"/>
          <ac:spMkLst>
            <pc:docMk/>
            <pc:sldMk cId="0" sldId="259"/>
            <ac:spMk id="5" creationId="{00000000-0000-0000-0000-000000000000}"/>
          </ac:spMkLst>
        </pc:spChg>
      </pc:sldChg>
      <pc:sldChg chg="modSp mod modNotesTx">
        <pc:chgData name="Abril Ureña" userId="07a6d0d9-2869-499b-9ff0-6443b5854294" providerId="ADAL" clId="{C87B6FB9-C2F3-408A-996C-91802DA46FCE}" dt="2022-10-10T19:24:47.036" v="89"/>
        <pc:sldMkLst>
          <pc:docMk/>
          <pc:sldMk cId="0" sldId="260"/>
        </pc:sldMkLst>
        <pc:spChg chg="mod">
          <ac:chgData name="Abril Ureña" userId="07a6d0d9-2869-499b-9ff0-6443b5854294" providerId="ADAL" clId="{C87B6FB9-C2F3-408A-996C-91802DA46FCE}" dt="2022-10-10T19:23:55.402" v="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24:47.036" v="89"/>
          <ac:spMkLst>
            <pc:docMk/>
            <pc:sldMk cId="0" sldId="260"/>
            <ac:spMk id="7" creationId="{00000000-0000-0000-0000-000000000000}"/>
          </ac:spMkLst>
        </pc:spChg>
      </pc:sldChg>
      <pc:sldChg chg="modSp mod modNotesTx">
        <pc:chgData name="Abril Ureña" userId="07a6d0d9-2869-499b-9ff0-6443b5854294" providerId="ADAL" clId="{C87B6FB9-C2F3-408A-996C-91802DA46FCE}" dt="2022-10-10T19:26:33.124" v="108"/>
        <pc:sldMkLst>
          <pc:docMk/>
          <pc:sldMk cId="0" sldId="261"/>
        </pc:sldMkLst>
        <pc:spChg chg="mod">
          <ac:chgData name="Abril Ureña" userId="07a6d0d9-2869-499b-9ff0-6443b5854294" providerId="ADAL" clId="{C87B6FB9-C2F3-408A-996C-91802DA46FCE}" dt="2022-10-10T19:25:39.102" v="90"/>
          <ac:spMkLst>
            <pc:docMk/>
            <pc:sldMk cId="0" sldId="261"/>
            <ac:spMk id="6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25:52.092" v="93"/>
          <ac:spMkLst>
            <pc:docMk/>
            <pc:sldMk cId="0" sldId="261"/>
            <ac:spMk id="7" creationId="{00000000-0000-0000-0000-000000000000}"/>
          </ac:spMkLst>
        </pc:spChg>
      </pc:sldChg>
      <pc:sldChg chg="modSp mod modNotesTx">
        <pc:chgData name="Abril Ureña" userId="07a6d0d9-2869-499b-9ff0-6443b5854294" providerId="ADAL" clId="{C87B6FB9-C2F3-408A-996C-91802DA46FCE}" dt="2022-10-10T19:26:42.172" v="109"/>
        <pc:sldMkLst>
          <pc:docMk/>
          <pc:sldMk cId="0" sldId="262"/>
        </pc:sldMkLst>
        <pc:spChg chg="mod">
          <ac:chgData name="Abril Ureña" userId="07a6d0d9-2869-499b-9ff0-6443b5854294" providerId="ADAL" clId="{C87B6FB9-C2F3-408A-996C-91802DA46FCE}" dt="2022-10-10T19:26:14.660" v="101" actId="20577"/>
          <ac:spMkLst>
            <pc:docMk/>
            <pc:sldMk cId="0" sldId="262"/>
            <ac:spMk id="5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26:21.128" v="107" actId="20577"/>
          <ac:spMkLst>
            <pc:docMk/>
            <pc:sldMk cId="0" sldId="262"/>
            <ac:spMk id="6" creationId="{00000000-0000-0000-0000-000000000000}"/>
          </ac:spMkLst>
        </pc:spChg>
      </pc:sldChg>
      <pc:sldChg chg="addSp delSp modSp mod modNotesTx">
        <pc:chgData name="Abril Ureña" userId="07a6d0d9-2869-499b-9ff0-6443b5854294" providerId="ADAL" clId="{C87B6FB9-C2F3-408A-996C-91802DA46FCE}" dt="2022-10-10T19:59:07.378" v="884" actId="1076"/>
        <pc:sldMkLst>
          <pc:docMk/>
          <pc:sldMk cId="0" sldId="263"/>
        </pc:sldMkLst>
        <pc:spChg chg="mod">
          <ac:chgData name="Abril Ureña" userId="07a6d0d9-2869-499b-9ff0-6443b5854294" providerId="ADAL" clId="{C87B6FB9-C2F3-408A-996C-91802DA46FCE}" dt="2022-10-10T19:28:38.032" v="156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28:13.262" v="154" actId="1038"/>
          <ac:spMkLst>
            <pc:docMk/>
            <pc:sldMk cId="0" sldId="263"/>
            <ac:spMk id="6" creationId="{D4D0C93B-9ABD-11E1-E3F4-B6C462128254}"/>
          </ac:spMkLst>
        </pc:spChg>
        <pc:grpChg chg="add mod ord">
          <ac:chgData name="Abril Ureña" userId="07a6d0d9-2869-499b-9ff0-6443b5854294" providerId="ADAL" clId="{C87B6FB9-C2F3-408A-996C-91802DA46FCE}" dt="2022-10-10T19:28:13.262" v="154" actId="1038"/>
          <ac:grpSpMkLst>
            <pc:docMk/>
            <pc:sldMk cId="0" sldId="263"/>
            <ac:grpSpMk id="5" creationId="{3988046A-ADDF-55A6-9607-670CF5054068}"/>
          </ac:grpSpMkLst>
        </pc:grpChg>
        <pc:picChg chg="mod ord">
          <ac:chgData name="Abril Ureña" userId="07a6d0d9-2869-499b-9ff0-6443b5854294" providerId="ADAL" clId="{C87B6FB9-C2F3-408A-996C-91802DA46FCE}" dt="2022-10-10T19:59:07.378" v="884" actId="1076"/>
          <ac:picMkLst>
            <pc:docMk/>
            <pc:sldMk cId="0" sldId="263"/>
            <ac:picMk id="3" creationId="{00000000-0000-0000-0000-000000000000}"/>
          </ac:picMkLst>
        </pc:picChg>
        <pc:picChg chg="mod">
          <ac:chgData name="Abril Ureña" userId="07a6d0d9-2869-499b-9ff0-6443b5854294" providerId="ADAL" clId="{C87B6FB9-C2F3-408A-996C-91802DA46FCE}" dt="2022-10-10T19:28:13.262" v="154" actId="1038"/>
          <ac:picMkLst>
            <pc:docMk/>
            <pc:sldMk cId="0" sldId="263"/>
            <ac:picMk id="7" creationId="{8595D58B-84C3-4A36-C5ED-63D2A6BA0614}"/>
          </ac:picMkLst>
        </pc:picChg>
        <pc:picChg chg="add del mod">
          <ac:chgData name="Abril Ureña" userId="07a6d0d9-2869-499b-9ff0-6443b5854294" providerId="ADAL" clId="{C87B6FB9-C2F3-408A-996C-91802DA46FCE}" dt="2022-10-10T19:27:23.544" v="119"/>
          <ac:picMkLst>
            <pc:docMk/>
            <pc:sldMk cId="0" sldId="263"/>
            <ac:picMk id="1026" creationId="{6A5D295D-5825-58F4-B8E0-7CD584DF8DAC}"/>
          </ac:picMkLst>
        </pc:picChg>
        <pc:picChg chg="add mod">
          <ac:chgData name="Abril Ureña" userId="07a6d0d9-2869-499b-9ff0-6443b5854294" providerId="ADAL" clId="{C87B6FB9-C2F3-408A-996C-91802DA46FCE}" dt="2022-10-10T19:28:13.262" v="154" actId="1038"/>
          <ac:picMkLst>
            <pc:docMk/>
            <pc:sldMk cId="0" sldId="263"/>
            <ac:picMk id="1028" creationId="{2197C3CA-1DCF-C77A-4EF3-64B64948B782}"/>
          </ac:picMkLst>
        </pc:picChg>
      </pc:sldChg>
      <pc:sldChg chg="modSp mod modNotesTx">
        <pc:chgData name="Abril Ureña" userId="07a6d0d9-2869-499b-9ff0-6443b5854294" providerId="ADAL" clId="{C87B6FB9-C2F3-408A-996C-91802DA46FCE}" dt="2022-10-10T19:31:14.073" v="315"/>
        <pc:sldMkLst>
          <pc:docMk/>
          <pc:sldMk cId="0" sldId="264"/>
        </pc:sldMkLst>
        <pc:spChg chg="mod">
          <ac:chgData name="Abril Ureña" userId="07a6d0d9-2869-499b-9ff0-6443b5854294" providerId="ADAL" clId="{C87B6FB9-C2F3-408A-996C-91802DA46FCE}" dt="2022-10-10T19:28:52.715" v="163" actId="20577"/>
          <ac:spMkLst>
            <pc:docMk/>
            <pc:sldMk cId="0" sldId="264"/>
            <ac:spMk id="4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28:55.845" v="164" actId="20577"/>
          <ac:spMkLst>
            <pc:docMk/>
            <pc:sldMk cId="0" sldId="264"/>
            <ac:spMk id="5" creationId="{00000000-0000-0000-0000-000000000000}"/>
          </ac:spMkLst>
        </pc:spChg>
      </pc:sldChg>
      <pc:sldChg chg="modSp mod modNotesTx">
        <pc:chgData name="Abril Ureña" userId="07a6d0d9-2869-499b-9ff0-6443b5854294" providerId="ADAL" clId="{C87B6FB9-C2F3-408A-996C-91802DA46FCE}" dt="2022-10-10T19:33:44.726" v="432" actId="20577"/>
        <pc:sldMkLst>
          <pc:docMk/>
          <pc:sldMk cId="0" sldId="265"/>
        </pc:sldMkLst>
        <pc:spChg chg="mod">
          <ac:chgData name="Abril Ureña" userId="07a6d0d9-2869-499b-9ff0-6443b5854294" providerId="ADAL" clId="{C87B6FB9-C2F3-408A-996C-91802DA46FCE}" dt="2022-10-10T19:31:39.599" v="322"/>
          <ac:spMkLst>
            <pc:docMk/>
            <pc:sldMk cId="0" sldId="265"/>
            <ac:spMk id="4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31:54.746" v="331" actId="20577"/>
          <ac:spMkLst>
            <pc:docMk/>
            <pc:sldMk cId="0" sldId="265"/>
            <ac:spMk id="5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31:50.289" v="327" actId="14100"/>
          <ac:spMkLst>
            <pc:docMk/>
            <pc:sldMk cId="0" sldId="265"/>
            <ac:spMk id="6" creationId="{00000000-0000-0000-0000-000000000000}"/>
          </ac:spMkLst>
        </pc:spChg>
      </pc:sldChg>
      <pc:sldChg chg="modSp mod modNotesTx">
        <pc:chgData name="Abril Ureña" userId="07a6d0d9-2869-499b-9ff0-6443b5854294" providerId="ADAL" clId="{C87B6FB9-C2F3-408A-996C-91802DA46FCE}" dt="2022-10-10T19:35:00.135" v="545" actId="20577"/>
        <pc:sldMkLst>
          <pc:docMk/>
          <pc:sldMk cId="0" sldId="266"/>
        </pc:sldMkLst>
        <pc:spChg chg="mod">
          <ac:chgData name="Abril Ureña" userId="07a6d0d9-2869-499b-9ff0-6443b5854294" providerId="ADAL" clId="{C87B6FB9-C2F3-408A-996C-91802DA46FCE}" dt="2022-10-10T19:32:03.414" v="338" actId="14100"/>
          <ac:spMkLst>
            <pc:docMk/>
            <pc:sldMk cId="0" sldId="266"/>
            <ac:spMk id="13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32:12.263" v="341"/>
          <ac:spMkLst>
            <pc:docMk/>
            <pc:sldMk cId="0" sldId="266"/>
            <ac:spMk id="14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35:00.135" v="545" actId="20577"/>
          <ac:spMkLst>
            <pc:docMk/>
            <pc:sldMk cId="0" sldId="266"/>
            <ac:spMk id="15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34:45.496" v="506" actId="20577"/>
          <ac:spMkLst>
            <pc:docMk/>
            <pc:sldMk cId="0" sldId="266"/>
            <ac:spMk id="17" creationId="{00000000-0000-0000-0000-000000000000}"/>
          </ac:spMkLst>
        </pc:spChg>
      </pc:sldChg>
      <pc:sldChg chg="modSp mod modNotesTx">
        <pc:chgData name="Abril Ureña" userId="07a6d0d9-2869-499b-9ff0-6443b5854294" providerId="ADAL" clId="{C87B6FB9-C2F3-408A-996C-91802DA46FCE}" dt="2022-10-10T19:39:04.458" v="636" actId="1076"/>
        <pc:sldMkLst>
          <pc:docMk/>
          <pc:sldMk cId="0" sldId="267"/>
        </pc:sldMkLst>
        <pc:spChg chg="mod">
          <ac:chgData name="Abril Ureña" userId="07a6d0d9-2869-499b-9ff0-6443b5854294" providerId="ADAL" clId="{C87B6FB9-C2F3-408A-996C-91802DA46FCE}" dt="2022-10-10T19:39:00.046" v="634" actId="14100"/>
          <ac:spMkLst>
            <pc:docMk/>
            <pc:sldMk cId="0" sldId="267"/>
            <ac:spMk id="2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39:02.273" v="635" actId="1076"/>
          <ac:spMkLst>
            <pc:docMk/>
            <pc:sldMk cId="0" sldId="267"/>
            <ac:spMk id="3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36:45.235" v="588"/>
          <ac:spMkLst>
            <pc:docMk/>
            <pc:sldMk cId="0" sldId="267"/>
            <ac:spMk id="4" creationId="{00000000-0000-0000-0000-000000000000}"/>
          </ac:spMkLst>
        </pc:spChg>
        <pc:picChg chg="mod">
          <ac:chgData name="Abril Ureña" userId="07a6d0d9-2869-499b-9ff0-6443b5854294" providerId="ADAL" clId="{C87B6FB9-C2F3-408A-996C-91802DA46FCE}" dt="2022-10-10T19:39:04.458" v="636" actId="1076"/>
          <ac:picMkLst>
            <pc:docMk/>
            <pc:sldMk cId="0" sldId="267"/>
            <ac:picMk id="6" creationId="{00000000-0000-0000-0000-000000000000}"/>
          </ac:picMkLst>
        </pc:picChg>
      </pc:sldChg>
      <pc:sldChg chg="modSp mod modNotesTx">
        <pc:chgData name="Abril Ureña" userId="07a6d0d9-2869-499b-9ff0-6443b5854294" providerId="ADAL" clId="{C87B6FB9-C2F3-408A-996C-91802DA46FCE}" dt="2022-10-10T19:39:07.077" v="637" actId="1076"/>
        <pc:sldMkLst>
          <pc:docMk/>
          <pc:sldMk cId="0" sldId="268"/>
        </pc:sldMkLst>
        <pc:spChg chg="mod">
          <ac:chgData name="Abril Ureña" userId="07a6d0d9-2869-499b-9ff0-6443b5854294" providerId="ADAL" clId="{C87B6FB9-C2F3-408A-996C-91802DA46FCE}" dt="2022-10-10T19:38:47.219" v="624" actId="14100"/>
          <ac:spMkLst>
            <pc:docMk/>
            <pc:sldMk cId="0" sldId="268"/>
            <ac:spMk id="2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38:50.219" v="625" actId="1076"/>
          <ac:spMkLst>
            <pc:docMk/>
            <pc:sldMk cId="0" sldId="268"/>
            <ac:spMk id="8" creationId="{D44F9BC9-0582-A4A5-7B1F-319037D8B7F1}"/>
          </ac:spMkLst>
        </pc:spChg>
        <pc:picChg chg="mod">
          <ac:chgData name="Abril Ureña" userId="07a6d0d9-2869-499b-9ff0-6443b5854294" providerId="ADAL" clId="{C87B6FB9-C2F3-408A-996C-91802DA46FCE}" dt="2022-10-10T19:39:07.077" v="637" actId="1076"/>
          <ac:picMkLst>
            <pc:docMk/>
            <pc:sldMk cId="0" sldId="268"/>
            <ac:picMk id="6" creationId="{00000000-0000-0000-0000-000000000000}"/>
          </ac:picMkLst>
        </pc:picChg>
      </pc:sldChg>
      <pc:sldChg chg="addSp delSp modSp mod modNotesTx">
        <pc:chgData name="Abril Ureña" userId="07a6d0d9-2869-499b-9ff0-6443b5854294" providerId="ADAL" clId="{C87B6FB9-C2F3-408A-996C-91802DA46FCE}" dt="2022-10-10T19:36:14.646" v="573" actId="20577"/>
        <pc:sldMkLst>
          <pc:docMk/>
          <pc:sldMk cId="0" sldId="269"/>
        </pc:sldMkLst>
        <pc:spChg chg="mod">
          <ac:chgData name="Abril Ureña" userId="07a6d0d9-2869-499b-9ff0-6443b5854294" providerId="ADAL" clId="{C87B6FB9-C2F3-408A-996C-91802DA46FCE}" dt="2022-10-10T19:35:51.713" v="551"/>
          <ac:spMkLst>
            <pc:docMk/>
            <pc:sldMk cId="0" sldId="269"/>
            <ac:spMk id="3" creationId="{00000000-0000-0000-0000-000000000000}"/>
          </ac:spMkLst>
        </pc:spChg>
        <pc:spChg chg="add del">
          <ac:chgData name="Abril Ureña" userId="07a6d0d9-2869-499b-9ff0-6443b5854294" providerId="ADAL" clId="{C87B6FB9-C2F3-408A-996C-91802DA46FCE}" dt="2022-10-10T19:35:35.057" v="547"/>
          <ac:spMkLst>
            <pc:docMk/>
            <pc:sldMk cId="0" sldId="269"/>
            <ac:spMk id="7" creationId="{05B2A036-0982-C731-116E-FE23271FAC54}"/>
          </ac:spMkLst>
        </pc:spChg>
        <pc:spChg chg="add del">
          <ac:chgData name="Abril Ureña" userId="07a6d0d9-2869-499b-9ff0-6443b5854294" providerId="ADAL" clId="{C87B6FB9-C2F3-408A-996C-91802DA46FCE}" dt="2022-10-10T19:35:48.934" v="549"/>
          <ac:spMkLst>
            <pc:docMk/>
            <pc:sldMk cId="0" sldId="269"/>
            <ac:spMk id="8" creationId="{2F27F8A1-6185-C9EE-4397-58A079189393}"/>
          </ac:spMkLst>
        </pc:spChg>
      </pc:sldChg>
      <pc:sldChg chg="modSp mod modNotesTx">
        <pc:chgData name="Abril Ureña" userId="07a6d0d9-2869-499b-9ff0-6443b5854294" providerId="ADAL" clId="{C87B6FB9-C2F3-408A-996C-91802DA46FCE}" dt="2022-10-10T19:52:43.704" v="751" actId="14"/>
        <pc:sldMkLst>
          <pc:docMk/>
          <pc:sldMk cId="0" sldId="270"/>
        </pc:sldMkLst>
        <pc:spChg chg="mod">
          <ac:chgData name="Abril Ureña" userId="07a6d0d9-2869-499b-9ff0-6443b5854294" providerId="ADAL" clId="{C87B6FB9-C2F3-408A-996C-91802DA46FCE}" dt="2022-10-10T19:38:05.328" v="613" actId="20577"/>
          <ac:spMkLst>
            <pc:docMk/>
            <pc:sldMk cId="0" sldId="270"/>
            <ac:spMk id="3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52:43.704" v="751" actId="14"/>
          <ac:spMkLst>
            <pc:docMk/>
            <pc:sldMk cId="0" sldId="270"/>
            <ac:spMk id="4" creationId="{00000000-0000-0000-0000-000000000000}"/>
          </ac:spMkLst>
        </pc:spChg>
      </pc:sldChg>
      <pc:sldChg chg="addSp delSp modSp mod modNotesTx">
        <pc:chgData name="Abril Ureña" userId="07a6d0d9-2869-499b-9ff0-6443b5854294" providerId="ADAL" clId="{C87B6FB9-C2F3-408A-996C-91802DA46FCE}" dt="2022-10-10T19:55:18.926" v="848" actId="20577"/>
        <pc:sldMkLst>
          <pc:docMk/>
          <pc:sldMk cId="0" sldId="271"/>
        </pc:sldMkLst>
        <pc:spChg chg="mod">
          <ac:chgData name="Abril Ureña" userId="07a6d0d9-2869-499b-9ff0-6443b5854294" providerId="ADAL" clId="{C87B6FB9-C2F3-408A-996C-91802DA46FCE}" dt="2022-10-10T19:29:57.581" v="241" actId="790"/>
          <ac:spMkLst>
            <pc:docMk/>
            <pc:sldMk cId="0" sldId="271"/>
            <ac:spMk id="3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55:18.926" v="848" actId="20577"/>
          <ac:spMkLst>
            <pc:docMk/>
            <pc:sldMk cId="0" sldId="271"/>
            <ac:spMk id="4" creationId="{00000000-0000-0000-0000-000000000000}"/>
          </ac:spMkLst>
        </pc:spChg>
        <pc:spChg chg="add del">
          <ac:chgData name="Abril Ureña" userId="07a6d0d9-2869-499b-9ff0-6443b5854294" providerId="ADAL" clId="{C87B6FB9-C2F3-408A-996C-91802DA46FCE}" dt="2022-10-10T19:54:02.393" v="757"/>
          <ac:spMkLst>
            <pc:docMk/>
            <pc:sldMk cId="0" sldId="271"/>
            <ac:spMk id="6" creationId="{9EF084EC-F3A9-435C-6965-39644CC158B6}"/>
          </ac:spMkLst>
        </pc:spChg>
      </pc:sldChg>
      <pc:sldChg chg="modSp mod">
        <pc:chgData name="Abril Ureña" userId="07a6d0d9-2869-499b-9ff0-6443b5854294" providerId="ADAL" clId="{C87B6FB9-C2F3-408A-996C-91802DA46FCE}" dt="2022-10-10T19:55:38.945" v="851" actId="12"/>
        <pc:sldMkLst>
          <pc:docMk/>
          <pc:sldMk cId="0" sldId="272"/>
        </pc:sldMkLst>
        <pc:spChg chg="mod">
          <ac:chgData name="Abril Ureña" userId="07a6d0d9-2869-499b-9ff0-6443b5854294" providerId="ADAL" clId="{C87B6FB9-C2F3-408A-996C-91802DA46FCE}" dt="2022-10-10T19:55:38.945" v="851" actId="12"/>
          <ac:spMkLst>
            <pc:docMk/>
            <pc:sldMk cId="0" sldId="272"/>
            <ac:spMk id="3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30:02.972" v="255" actId="20577"/>
          <ac:spMkLst>
            <pc:docMk/>
            <pc:sldMk cId="0" sldId="272"/>
            <ac:spMk id="4" creationId="{00000000-0000-0000-0000-000000000000}"/>
          </ac:spMkLst>
        </pc:spChg>
      </pc:sldChg>
      <pc:sldChg chg="modSp mod">
        <pc:chgData name="Abril Ureña" userId="07a6d0d9-2869-499b-9ff0-6443b5854294" providerId="ADAL" clId="{C87B6FB9-C2F3-408A-996C-91802DA46FCE}" dt="2022-10-10T19:56:15.539" v="877"/>
        <pc:sldMkLst>
          <pc:docMk/>
          <pc:sldMk cId="0" sldId="273"/>
        </pc:sldMkLst>
        <pc:spChg chg="mod">
          <ac:chgData name="Abril Ureña" userId="07a6d0d9-2869-499b-9ff0-6443b5854294" providerId="ADAL" clId="{C87B6FB9-C2F3-408A-996C-91802DA46FCE}" dt="2022-10-10T19:56:05.552" v="874" actId="404"/>
          <ac:spMkLst>
            <pc:docMk/>
            <pc:sldMk cId="0" sldId="273"/>
            <ac:spMk id="4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56:15.539" v="877"/>
          <ac:spMkLst>
            <pc:docMk/>
            <pc:sldMk cId="0" sldId="273"/>
            <ac:spMk id="5" creationId="{00000000-0000-0000-0000-000000000000}"/>
          </ac:spMkLst>
        </pc:spChg>
        <pc:picChg chg="mod">
          <ac:chgData name="Abril Ureña" userId="07a6d0d9-2869-499b-9ff0-6443b5854294" providerId="ADAL" clId="{C87B6FB9-C2F3-408A-996C-91802DA46FCE}" dt="2022-10-10T19:55:54.174" v="855" actId="1076"/>
          <ac:picMkLst>
            <pc:docMk/>
            <pc:sldMk cId="0" sldId="273"/>
            <ac:picMk id="3" creationId="{00000000-0000-0000-0000-000000000000}"/>
          </ac:picMkLst>
        </pc:picChg>
      </pc:sldChg>
      <pc:sldChg chg="modSp mod">
        <pc:chgData name="Abril Ureña" userId="07a6d0d9-2869-499b-9ff0-6443b5854294" providerId="ADAL" clId="{C87B6FB9-C2F3-408A-996C-91802DA46FCE}" dt="2022-10-10T19:30:58.665" v="314" actId="1076"/>
        <pc:sldMkLst>
          <pc:docMk/>
          <pc:sldMk cId="0" sldId="274"/>
        </pc:sldMkLst>
        <pc:spChg chg="mod">
          <ac:chgData name="Abril Ureña" userId="07a6d0d9-2869-499b-9ff0-6443b5854294" providerId="ADAL" clId="{C87B6FB9-C2F3-408A-996C-91802DA46FCE}" dt="2022-10-10T19:30:58.665" v="314" actId="1076"/>
          <ac:spMkLst>
            <pc:docMk/>
            <pc:sldMk cId="0" sldId="274"/>
            <ac:spMk id="4" creationId="{00000000-0000-0000-0000-000000000000}"/>
          </ac:spMkLst>
        </pc:spChg>
      </pc:sldChg>
      <pc:sldChg chg="modSp mod">
        <pc:chgData name="Abril Ureña" userId="07a6d0d9-2869-499b-9ff0-6443b5854294" providerId="ADAL" clId="{C87B6FB9-C2F3-408A-996C-91802DA46FCE}" dt="2022-10-10T19:30:40.079" v="296"/>
        <pc:sldMkLst>
          <pc:docMk/>
          <pc:sldMk cId="0" sldId="275"/>
        </pc:sldMkLst>
        <pc:spChg chg="mod">
          <ac:chgData name="Abril Ureña" userId="07a6d0d9-2869-499b-9ff0-6443b5854294" providerId="ADAL" clId="{C87B6FB9-C2F3-408A-996C-91802DA46FCE}" dt="2022-10-10T19:30:32.682" v="295" actId="20577"/>
          <ac:spMkLst>
            <pc:docMk/>
            <pc:sldMk cId="0" sldId="275"/>
            <ac:spMk id="2" creationId="{00000000-0000-0000-0000-000000000000}"/>
          </ac:spMkLst>
        </pc:spChg>
        <pc:spChg chg="mod">
          <ac:chgData name="Abril Ureña" userId="07a6d0d9-2869-499b-9ff0-6443b5854294" providerId="ADAL" clId="{C87B6FB9-C2F3-408A-996C-91802DA46FCE}" dt="2022-10-10T19:30:40.079" v="296"/>
          <ac:spMkLst>
            <pc:docMk/>
            <pc:sldMk cId="0" sldId="275"/>
            <ac:spMk id="9" creationId="{00000000-0000-0000-0000-000000000000}"/>
          </ac:spMkLst>
        </pc:spChg>
      </pc:sldChg>
      <pc:sldChg chg="modSp mod modNotesTx">
        <pc:chgData name="Abril Ureña" userId="07a6d0d9-2869-499b-9ff0-6443b5854294" providerId="ADAL" clId="{C87B6FB9-C2F3-408A-996C-91802DA46FCE}" dt="2022-10-10T19:29:16.203" v="222" actId="20577"/>
        <pc:sldMkLst>
          <pc:docMk/>
          <pc:sldMk cId="0" sldId="276"/>
        </pc:sldMkLst>
        <pc:spChg chg="mod">
          <ac:chgData name="Abril Ureña" userId="07a6d0d9-2869-499b-9ff0-6443b5854294" providerId="ADAL" clId="{C87B6FB9-C2F3-408A-996C-91802DA46FCE}" dt="2022-10-10T19:22:22.948" v="54" actId="20577"/>
          <ac:spMkLst>
            <pc:docMk/>
            <pc:sldMk cId="0" sldId="276"/>
            <ac:spMk id="6" creationId="{00000000-0000-0000-0000-000000000000}"/>
          </ac:spMkLst>
        </pc:spChg>
      </pc:sldChg>
      <pc:sldChg chg="add">
        <pc:chgData name="Abril Ureña" userId="07a6d0d9-2869-499b-9ff0-6443b5854294" providerId="ADAL" clId="{C87B6FB9-C2F3-408A-996C-91802DA46FCE}" dt="2022-10-10T19:36:18.937" v="574"/>
        <pc:sldMkLst>
          <pc:docMk/>
          <pc:sldMk cId="1762937366" sldId="277"/>
        </pc:sldMkLst>
      </pc:sldChg>
      <pc:sldChg chg="add del">
        <pc:chgData name="Abril Ureña" userId="07a6d0d9-2869-499b-9ff0-6443b5854294" providerId="ADAL" clId="{C87B6FB9-C2F3-408A-996C-91802DA46FCE}" dt="2022-10-10T19:47:02.619" v="641" actId="47"/>
        <pc:sldMkLst>
          <pc:docMk/>
          <pc:sldMk cId="4288847603" sldId="278"/>
        </pc:sldMkLst>
      </pc:sldChg>
      <pc:sldChg chg="addSp delSp modSp add mod modNotesTx">
        <pc:chgData name="Abril Ureña" userId="07a6d0d9-2869-499b-9ff0-6443b5854294" providerId="ADAL" clId="{C87B6FB9-C2F3-408A-996C-91802DA46FCE}" dt="2022-10-10T19:51:48.461" v="739" actId="1076"/>
        <pc:sldMkLst>
          <pc:docMk/>
          <pc:sldMk cId="275822096" sldId="279"/>
        </pc:sldMkLst>
        <pc:spChg chg="del mod">
          <ac:chgData name="Abril Ureña" userId="07a6d0d9-2869-499b-9ff0-6443b5854294" providerId="ADAL" clId="{C87B6FB9-C2F3-408A-996C-91802DA46FCE}" dt="2022-10-10T19:47:19.525" v="646" actId="478"/>
          <ac:spMkLst>
            <pc:docMk/>
            <pc:sldMk cId="275822096" sldId="279"/>
            <ac:spMk id="3" creationId="{00000000-0000-0000-0000-000000000000}"/>
          </ac:spMkLst>
        </pc:spChg>
        <pc:spChg chg="add mod">
          <ac:chgData name="Abril Ureña" userId="07a6d0d9-2869-499b-9ff0-6443b5854294" providerId="ADAL" clId="{C87B6FB9-C2F3-408A-996C-91802DA46FCE}" dt="2022-10-10T19:51:48.461" v="739" actId="1076"/>
          <ac:spMkLst>
            <pc:docMk/>
            <pc:sldMk cId="275822096" sldId="279"/>
            <ac:spMk id="7" creationId="{5621B9AE-B22D-2DA6-C3F8-16483C4410EC}"/>
          </ac:spMkLst>
        </pc:spChg>
        <pc:spChg chg="add mod">
          <ac:chgData name="Abril Ureña" userId="07a6d0d9-2869-499b-9ff0-6443b5854294" providerId="ADAL" clId="{C87B6FB9-C2F3-408A-996C-91802DA46FCE}" dt="2022-10-10T19:50:38.677" v="724" actId="207"/>
          <ac:spMkLst>
            <pc:docMk/>
            <pc:sldMk cId="275822096" sldId="279"/>
            <ac:spMk id="8" creationId="{E6DB87EA-A3B7-9B6E-B622-F345DE9D0C25}"/>
          </ac:spMkLst>
        </pc:spChg>
        <pc:spChg chg="add mod">
          <ac:chgData name="Abril Ureña" userId="07a6d0d9-2869-499b-9ff0-6443b5854294" providerId="ADAL" clId="{C87B6FB9-C2F3-408A-996C-91802DA46FCE}" dt="2022-10-10T19:51:06.635" v="729" actId="1076"/>
          <ac:spMkLst>
            <pc:docMk/>
            <pc:sldMk cId="275822096" sldId="279"/>
            <ac:spMk id="9" creationId="{8A2BFA22-A6C1-68FD-E659-DD83A58312CF}"/>
          </ac:spMkLst>
        </pc:spChg>
        <pc:spChg chg="add mod">
          <ac:chgData name="Abril Ureña" userId="07a6d0d9-2869-499b-9ff0-6443b5854294" providerId="ADAL" clId="{C87B6FB9-C2F3-408A-996C-91802DA46FCE}" dt="2022-10-10T19:50:44.564" v="726" actId="207"/>
          <ac:spMkLst>
            <pc:docMk/>
            <pc:sldMk cId="275822096" sldId="279"/>
            <ac:spMk id="10" creationId="{0D87E23C-91D3-3AD6-769D-F5EE3DE50C69}"/>
          </ac:spMkLst>
        </pc:spChg>
        <pc:spChg chg="add mod">
          <ac:chgData name="Abril Ureña" userId="07a6d0d9-2869-499b-9ff0-6443b5854294" providerId="ADAL" clId="{C87B6FB9-C2F3-408A-996C-91802DA46FCE}" dt="2022-10-10T19:51:01.261" v="727" actId="207"/>
          <ac:spMkLst>
            <pc:docMk/>
            <pc:sldMk cId="275822096" sldId="279"/>
            <ac:spMk id="11" creationId="{D55C39B5-D37B-2D65-502F-768E3460A5CF}"/>
          </ac:spMkLst>
        </pc:spChg>
        <pc:spChg chg="add mod">
          <ac:chgData name="Abril Ureña" userId="07a6d0d9-2869-499b-9ff0-6443b5854294" providerId="ADAL" clId="{C87B6FB9-C2F3-408A-996C-91802DA46FCE}" dt="2022-10-10T19:51:40.219" v="738" actId="404"/>
          <ac:spMkLst>
            <pc:docMk/>
            <pc:sldMk cId="275822096" sldId="279"/>
            <ac:spMk id="12" creationId="{208AC836-F82B-7E69-F3A5-5EE8AD915350}"/>
          </ac:spMkLst>
        </pc:spChg>
        <pc:spChg chg="add mod">
          <ac:chgData name="Abril Ureña" userId="07a6d0d9-2869-499b-9ff0-6443b5854294" providerId="ADAL" clId="{C87B6FB9-C2F3-408A-996C-91802DA46FCE}" dt="2022-10-10T19:48:03.399" v="653" actId="1582"/>
          <ac:spMkLst>
            <pc:docMk/>
            <pc:sldMk cId="275822096" sldId="279"/>
            <ac:spMk id="14" creationId="{0311D9A8-C83B-2CD6-CFC1-64B544E26B4F}"/>
          </ac:spMkLst>
        </pc:spChg>
        <pc:spChg chg="add mod">
          <ac:chgData name="Abril Ureña" userId="07a6d0d9-2869-499b-9ff0-6443b5854294" providerId="ADAL" clId="{C87B6FB9-C2F3-408A-996C-91802DA46FCE}" dt="2022-10-10T19:48:54.245" v="662" actId="208"/>
          <ac:spMkLst>
            <pc:docMk/>
            <pc:sldMk cId="275822096" sldId="279"/>
            <ac:spMk id="15" creationId="{D2584AE7-48D2-758A-1785-C4150EE6ED6C}"/>
          </ac:spMkLst>
        </pc:spChg>
        <pc:grpChg chg="del">
          <ac:chgData name="Abril Ureña" userId="07a6d0d9-2869-499b-9ff0-6443b5854294" providerId="ADAL" clId="{C87B6FB9-C2F3-408A-996C-91802DA46FCE}" dt="2022-10-10T19:47:16.979" v="644" actId="478"/>
          <ac:grpSpMkLst>
            <pc:docMk/>
            <pc:sldMk cId="275822096" sldId="279"/>
            <ac:grpSpMk id="4" creationId="{E4D7FC84-EF54-9ED1-935E-02671832F4A3}"/>
          </ac:grpSpMkLst>
        </pc:grpChg>
        <pc:picChg chg="del mod">
          <ac:chgData name="Abril Ureña" userId="07a6d0d9-2869-499b-9ff0-6443b5854294" providerId="ADAL" clId="{C87B6FB9-C2F3-408A-996C-91802DA46FCE}" dt="2022-10-10T19:51:22.414" v="730" actId="478"/>
          <ac:picMkLst>
            <pc:docMk/>
            <pc:sldMk cId="275822096" sldId="279"/>
            <ac:picMk id="2" creationId="{00000000-0000-0000-0000-000000000000}"/>
          </ac:picMkLst>
        </pc:picChg>
        <pc:picChg chg="add mod">
          <ac:chgData name="Abril Ureña" userId="07a6d0d9-2869-499b-9ff0-6443b5854294" providerId="ADAL" clId="{C87B6FB9-C2F3-408A-996C-91802DA46FCE}" dt="2022-10-10T19:48:20.109" v="655" actId="1076"/>
          <ac:picMkLst>
            <pc:docMk/>
            <pc:sldMk cId="275822096" sldId="279"/>
            <ac:picMk id="13" creationId="{F3C91643-4E46-D39C-6E24-78D195381451}"/>
          </ac:picMkLst>
        </pc:picChg>
        <pc:picChg chg="add mod">
          <ac:chgData name="Abril Ureña" userId="07a6d0d9-2869-499b-9ff0-6443b5854294" providerId="ADAL" clId="{C87B6FB9-C2F3-408A-996C-91802DA46FCE}" dt="2022-10-10T19:47:48.249" v="651"/>
          <ac:picMkLst>
            <pc:docMk/>
            <pc:sldMk cId="275822096" sldId="279"/>
            <ac:picMk id="16" creationId="{D501846A-865A-DF40-2779-8CD2E498DEEB}"/>
          </ac:picMkLst>
        </pc:picChg>
        <pc:picChg chg="add mod">
          <ac:chgData name="Abril Ureña" userId="07a6d0d9-2869-499b-9ff0-6443b5854294" providerId="ADAL" clId="{C87B6FB9-C2F3-408A-996C-91802DA46FCE}" dt="2022-10-10T19:47:44.112" v="650"/>
          <ac:picMkLst>
            <pc:docMk/>
            <pc:sldMk cId="275822096" sldId="279"/>
            <ac:picMk id="17" creationId="{222DAB6E-4520-99E9-44A1-A07E1C12F94B}"/>
          </ac:picMkLst>
        </pc:picChg>
        <pc:picChg chg="add mod ord">
          <ac:chgData name="Abril Ureña" userId="07a6d0d9-2869-499b-9ff0-6443b5854294" providerId="ADAL" clId="{C87B6FB9-C2F3-408A-996C-91802DA46FCE}" dt="2022-10-10T19:51:36.722" v="735" actId="1076"/>
          <ac:picMkLst>
            <pc:docMk/>
            <pc:sldMk cId="275822096" sldId="279"/>
            <ac:picMk id="18" creationId="{49A9685F-D1A2-6683-8BBE-14446B1F59C0}"/>
          </ac:picMkLst>
        </pc:picChg>
        <pc:picChg chg="del mod">
          <ac:chgData name="Abril Ureña" userId="07a6d0d9-2869-499b-9ff0-6443b5854294" providerId="ADAL" clId="{C87B6FB9-C2F3-408A-996C-91802DA46FCE}" dt="2022-10-10T19:47:16.364" v="643" actId="478"/>
          <ac:picMkLst>
            <pc:docMk/>
            <pc:sldMk cId="275822096" sldId="279"/>
            <ac:picMk id="4098" creationId="{1DB2269F-237F-0CAF-A3D4-C361695226E0}"/>
          </ac:picMkLst>
        </pc:picChg>
      </pc:sldChg>
      <pc:sldMasterChg chg="add del addSldLayout delSldLayout">
        <pc:chgData name="Abril Ureña" userId="07a6d0d9-2869-499b-9ff0-6443b5854294" providerId="ADAL" clId="{C87B6FB9-C2F3-408A-996C-91802DA46FCE}" dt="2022-10-10T19:47:02.619" v="641" actId="47"/>
        <pc:sldMasterMkLst>
          <pc:docMk/>
          <pc:sldMasterMk cId="0" sldId="2147483894"/>
        </pc:sldMasterMkLst>
        <pc:sldLayoutChg chg="add del">
          <pc:chgData name="Abril Ureña" userId="07a6d0d9-2869-499b-9ff0-6443b5854294" providerId="ADAL" clId="{C87B6FB9-C2F3-408A-996C-91802DA46FCE}" dt="2022-10-10T19:47:02.619" v="641" actId="47"/>
          <pc:sldLayoutMkLst>
            <pc:docMk/>
            <pc:sldMasterMk cId="0" sldId="2147483894"/>
            <pc:sldLayoutMk cId="0" sldId="21474837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api.tiangolo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ilurena/codespaces-project-template-py/blob/main/translations/es/.devcontainer/devcontainer.js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ilurena/codespaces-project-template-py/blob/main/translations/es/.devcontainer/devcontainer.js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python.black-formatter&amp;WT.mc_id=academic-77460-alfredodez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python.black-formatte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?WT.mc_id=academic-77460-alfredodeza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zure.microsoft.com/free/students/?WT.mc_id=academic-77460-alfredodeza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project-template-py/blob/main/translations/es/README.m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despac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isualstudio.microsoft.com/?WT.mc_id=academic-77460-alfredodeza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?WT.mc_id=academic-77460-alfredodeza" TargetMode="External"/><Relationship Id="rId7" Type="http://schemas.openxmlformats.org/officeDocument/2006/relationships/hyperlink" Target="https://github.com/abrilurena/codespaces-project-template-py/blob/main/translations/es/.devcontainer/devcontainer.js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abrilurena/codespaces-project-template-py/blob/main/translations/es/.devcontainer/Dockerfile" TargetMode="External"/><Relationship Id="rId5" Type="http://schemas.openxmlformats.org/officeDocument/2006/relationships/hyperlink" Target="https://github.com/abrilurena/codespaces-project-template-py/blob/main/translations/es/.webapp" TargetMode="External"/><Relationship Id="rId4" Type="http://schemas.openxmlformats.org/officeDocument/2006/relationships/hyperlink" Target="https://containers.dev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project-template-py/generat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Al abrir este repositorio de plantillas en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puedes iniciar rápidamente con una aplicación web de Python que sirve a una API HTTP mediante </a:t>
            </a:r>
            <a:r>
              <a:rPr lang="es-MX" b="0" i="0" u="none" strike="noStrike" dirty="0" err="1">
                <a:effectLst/>
                <a:latin typeface="-apple-system"/>
                <a:hlinkClick r:id="rId3"/>
              </a:rPr>
              <a:t>FastAPI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framework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 Podrás centrarse en trabajar con el proyecto en lugar de la instalación y la configuración.</a:t>
            </a:r>
          </a:p>
          <a:p>
            <a:pPr lvl="0"/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0"/>
            <a:r>
              <a:rPr lang="es-MX" dirty="0"/>
              <a:t>[Opcional, pero esto es solo si lo necesitas]</a:t>
            </a:r>
          </a:p>
          <a:p>
            <a:r>
              <a:rPr lang="es-MX" b="1" i="0" dirty="0">
                <a:solidFill>
                  <a:srgbClr val="C9D1D9"/>
                </a:solidFill>
                <a:effectLst/>
                <a:latin typeface="-apple-system"/>
              </a:rPr>
              <a:t>Aprende más sobre las </a:t>
            </a:r>
            <a:r>
              <a:rPr lang="es-MX" b="1" i="0" dirty="0" err="1">
                <a:solidFill>
                  <a:srgbClr val="C9D1D9"/>
                </a:solidFill>
                <a:effectLst/>
                <a:latin typeface="-apple-system"/>
              </a:rPr>
              <a:t>APIs</a:t>
            </a:r>
            <a:r>
              <a:rPr lang="es-MX" b="1" i="0" dirty="0">
                <a:solidFill>
                  <a:srgbClr val="C9D1D9"/>
                </a:solidFill>
                <a:effectLst/>
                <a:latin typeface="-apple-system"/>
              </a:rPr>
              <a:t> -&gt; </a:t>
            </a:r>
            <a:r>
              <a:rPr lang="es-MX" dirty="0">
                <a:effectLst/>
              </a:rPr>
              <a:t>Una API (Interfaz de programación de aplicaciones) describe una forma en que dos equipos interactúan. Una API HTTP permite que un equipo conectado a Internet envíe una solicitud HTTP a otro equipo conectado a Internet y recibirá una respuesta. Por ejemplo, mi equipo podría enviar una solicitud a http://a-weather-website-api.com/api/city=Los+Angeles y recibirá datos como {"</a:t>
            </a:r>
            <a:r>
              <a:rPr lang="es-MX" dirty="0" err="1">
                <a:effectLst/>
              </a:rPr>
              <a:t>high</a:t>
            </a:r>
            <a:r>
              <a:rPr lang="es-MX" dirty="0">
                <a:effectLst/>
              </a:rPr>
              <a:t>": 72, "</a:t>
            </a:r>
            <a:r>
              <a:rPr lang="es-MX" dirty="0" err="1">
                <a:effectLst/>
              </a:rPr>
              <a:t>low</a:t>
            </a:r>
            <a:r>
              <a:rPr lang="es-MX" dirty="0">
                <a:effectLst/>
              </a:rPr>
              <a:t>": 66}.</a:t>
            </a:r>
          </a:p>
          <a:p>
            <a:endParaRPr lang="es-MX" dirty="0">
              <a:effectLst/>
            </a:endParaRPr>
          </a:p>
          <a:p>
            <a:r>
              <a:rPr lang="es-MX" dirty="0">
                <a:effectLst/>
              </a:rPr>
              <a:t>Las API HTTP a menudo proporcionan datos o funcionalidad que es exclusiva de un servicio, como la API de ejemplo para el sitio web meteorológico. Un sitio web meteorológico podría proporcionar </a:t>
            </a:r>
            <a:r>
              <a:rPr lang="es-MX" dirty="0" err="1">
                <a:effectLst/>
              </a:rPr>
              <a:t>endpoints</a:t>
            </a:r>
            <a:r>
              <a:rPr lang="es-MX" dirty="0">
                <a:effectLst/>
              </a:rPr>
              <a:t> de API adicionales para otras funciones relacionadas con el clima, como próximos pronósticos o datos históricos. Cualquier sitio web puede decidir ofrecer una API si cree que tiene una funcionalidad útil para compartir con otras computadoras. </a:t>
            </a:r>
            <a:r>
              <a:rPr lang="es-MX" b="1" dirty="0">
                <a:effectLst/>
              </a:rPr>
              <a:t>En este proyecto, ejecutarás una API HTTP que genera un token aleatorio.</a:t>
            </a:r>
            <a:endParaRPr lang="es-MX" dirty="0">
              <a:effectLst/>
            </a:endParaRPr>
          </a:p>
          <a:p>
            <a:pPr algn="l"/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Repasemos dos retos diferentes que es probable que desees hacer: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Cambiar la versión de Python instalada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Agrega o modifica una extensión de editor preinstalada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6713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Digamos que deseas cambiar la versión de Python que está instalada. Esto es algo que puedes controlar.</a:t>
            </a:r>
          </a:p>
          <a:p>
            <a:pPr marL="158750" indent="0" algn="l">
              <a:buNone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Abre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.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devcontainer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/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devcontainer.json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y reemplaza la siguiente sección:</a:t>
            </a:r>
          </a:p>
          <a:p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	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"VARIANT": "3.8-bullseye"</a:t>
            </a:r>
          </a:p>
          <a:p>
            <a:pPr marL="158750" indent="0" algn="l">
              <a:buNone/>
            </a:pPr>
            <a:r>
              <a:rPr lang="es-MX" b="0" i="0" noProof="0" dirty="0">
                <a:solidFill>
                  <a:srgbClr val="C9D1D9"/>
                </a:solidFill>
                <a:effectLst/>
                <a:latin typeface="-apple-system"/>
              </a:rPr>
              <a:t>Con la siguiente instrucción:</a:t>
            </a:r>
          </a:p>
          <a:p>
            <a:pPr lvl="1" algn="l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"VARIANT": "3.9-bullseye“</a:t>
            </a:r>
          </a:p>
          <a:p>
            <a:pPr lvl="1"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Este cambio le indica a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que ahora debe usar Python 3.9 en lugar de 3.8.</a:t>
            </a:r>
            <a:endParaRPr lang="en-US" dirty="0"/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2429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Recuerda: Si realizas algún cambio de configuración en </a:t>
            </a:r>
            <a:r>
              <a:rPr lang="es-MX" dirty="0" err="1"/>
              <a:t>devcontainer.json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aparecerá un cuadro después de guardar.</a:t>
            </a:r>
          </a:p>
          <a:p>
            <a:pPr algn="l"/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Haz clic en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Rebuild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 Espera a que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vuelva a generar el entorno de VS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</a:p>
          <a:p>
            <a:br>
              <a:rPr lang="es-MX" dirty="0"/>
            </a:b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0211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Tu entorno viene con extensiones preinstaladas. Puedes cambiar con qué extensiones comienza tu entorno de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a continuación, te indicamos cómo: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Abre el archivo </a:t>
            </a:r>
            <a:r>
              <a:rPr lang="es-MX" b="0" i="0" u="none" strike="noStrike" dirty="0">
                <a:effectLst/>
                <a:latin typeface="-apple-system"/>
                <a:hlinkClick r:id="rId3"/>
              </a:rPr>
              <a:t>.</a:t>
            </a:r>
            <a:r>
              <a:rPr lang="es-MX" b="0" i="0" u="none" strike="noStrike" dirty="0" err="1">
                <a:effectLst/>
                <a:latin typeface="-apple-system"/>
                <a:hlinkClick r:id="rId3"/>
              </a:rPr>
              <a:t>devcontainer</a:t>
            </a:r>
            <a:r>
              <a:rPr lang="es-MX" b="0" i="0" u="none" strike="noStrike" dirty="0">
                <a:effectLst/>
                <a:latin typeface="-apple-system"/>
                <a:hlinkClick r:id="rId3"/>
              </a:rPr>
              <a:t>/</a:t>
            </a:r>
            <a:r>
              <a:rPr lang="es-MX" b="0" i="0" u="none" strike="noStrike" dirty="0" err="1">
                <a:effectLst/>
                <a:latin typeface="-apple-system"/>
                <a:hlinkClick r:id="rId3"/>
              </a:rPr>
              <a:t>devcontainer.json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y busca el siguiente elemento JSON </a:t>
            </a:r>
            <a:r>
              <a:rPr lang="es-MX" b="1" i="0" dirty="0" err="1">
                <a:solidFill>
                  <a:srgbClr val="C9D1D9"/>
                </a:solidFill>
                <a:effectLst/>
                <a:latin typeface="-apple-system"/>
              </a:rPr>
              <a:t>extensions</a:t>
            </a:r>
            <a:r>
              <a:rPr lang="es-MX" b="1" i="0" dirty="0">
                <a:solidFill>
                  <a:srgbClr val="C9D1D9"/>
                </a:solidFill>
                <a:effectLst/>
                <a:latin typeface="-apple-system"/>
              </a:rPr>
              <a:t>: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"</a:t>
            </a:r>
            <a:r>
              <a:rPr lang="es-MX" dirty="0" err="1"/>
              <a:t>extensions</a:t>
            </a:r>
            <a:r>
              <a:rPr lang="es-MX" dirty="0"/>
              <a:t>": [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 "ms-</a:t>
            </a:r>
            <a:r>
              <a:rPr lang="es-MX" dirty="0" err="1"/>
              <a:t>python.python</a:t>
            </a:r>
            <a:r>
              <a:rPr lang="es-MX" dirty="0"/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"ms-</a:t>
            </a:r>
            <a:r>
              <a:rPr lang="es-MX" dirty="0" err="1"/>
              <a:t>python.vscode</a:t>
            </a:r>
            <a:r>
              <a:rPr lang="es-MX" dirty="0"/>
              <a:t>-</a:t>
            </a:r>
            <a:r>
              <a:rPr lang="es-MX" dirty="0" err="1"/>
              <a:t>pylance</a:t>
            </a:r>
            <a:r>
              <a:rPr lang="es-MX" dirty="0"/>
              <a:t>"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]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0634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s-MX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Agrega </a:t>
            </a:r>
            <a:r>
              <a:rPr lang="es-MX" b="0" i="1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"ms-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python.black</a:t>
            </a:r>
            <a:r>
              <a:rPr lang="es-MX" b="0" i="1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formatter</a:t>
            </a:r>
            <a:r>
              <a:rPr lang="es-MX" b="0" i="1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s-MX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la lista de extensiones. Debería terminar pareciéndose a lo siguiente: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C9D1D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"extensions": [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ms-python.python</a:t>
            </a:r>
            <a:r>
              <a:rPr lang="en-US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ms-python.vscode-pylance</a:t>
            </a:r>
            <a:r>
              <a:rPr lang="en-US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python.black</a:t>
            </a:r>
            <a:r>
              <a:rPr lang="en-US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-formatter"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58750" indent="0" algn="l">
              <a:buNone/>
            </a:pPr>
            <a:endParaRPr lang="es-MX" b="0" i="0" dirty="0">
              <a:solidFill>
                <a:srgbClr val="C9D1D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8750" indent="0" algn="l">
              <a:buNone/>
            </a:pPr>
            <a:r>
              <a:rPr lang="es-MX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Esa cadena es el identificador único 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Black </a:t>
            </a:r>
            <a:r>
              <a:rPr lang="es-MX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Formatter</a:t>
            </a:r>
            <a:r>
              <a:rPr lang="es-MX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una extensión popular para formatear el código Python de acuerdo con las mejores prácticas. Al añadir el identificador </a:t>
            </a:r>
            <a:r>
              <a:rPr lang="es-MX" b="0" i="1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"ms-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python.black</a:t>
            </a:r>
            <a:r>
              <a:rPr lang="es-MX" b="0" i="1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formatter</a:t>
            </a:r>
            <a:r>
              <a:rPr lang="es-MX" b="0" i="1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s-MX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la lista, le permite a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saber que esta extensión debe estar preinstalada al iniciarse.</a:t>
            </a:r>
            <a:endParaRPr lang="en-US" b="0" i="0" dirty="0">
              <a:solidFill>
                <a:srgbClr val="C9D1D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4140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Recuerda: Si realizas algún cambio de configuración en </a:t>
            </a:r>
            <a:r>
              <a:rPr lang="es-MX" dirty="0" err="1"/>
              <a:t>devcontainer.json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aparecerá un cuadro después de guardar.</a:t>
            </a:r>
          </a:p>
          <a:p>
            <a:pPr algn="l"/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Haz clic en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Rebuild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 Espera a que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vuelva a generar el entorno de VS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</a:p>
          <a:p>
            <a:br>
              <a:rPr lang="es-MX" dirty="0"/>
            </a:b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3233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Para encontrar el identificador único de una extensión: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Ingresa a la página web de la extensión, por ejemplo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https://marketplace.visualstudio.com/items?itemName=ms-python.black-formatter</a:t>
            </a:r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Localiza el campo 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-apple-system"/>
              </a:rPr>
              <a:t>Unique</a:t>
            </a:r>
            <a:r>
              <a:rPr lang="es-MX" b="0" i="1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-apple-system"/>
              </a:rPr>
              <a:t>Identifier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bajo la sección </a:t>
            </a:r>
            <a:r>
              <a:rPr lang="es-MX" b="1" i="0" dirty="0">
                <a:solidFill>
                  <a:srgbClr val="C9D1D9"/>
                </a:solidFill>
                <a:effectLst/>
                <a:latin typeface="-apple-system"/>
              </a:rPr>
              <a:t>More </a:t>
            </a:r>
            <a:r>
              <a:rPr lang="es-MX" b="1" i="0" dirty="0" err="1">
                <a:solidFill>
                  <a:srgbClr val="C9D1D9"/>
                </a:solidFill>
                <a:effectLst/>
                <a:latin typeface="-apple-system"/>
              </a:rPr>
              <a:t>info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en tu lado derecho.</a:t>
            </a:r>
          </a:p>
          <a:p>
            <a:br>
              <a:rPr lang="es-MX" dirty="0"/>
            </a:b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8144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¡Lleva esta aplicación API al siguiente nivel e impleméntela en la nube! Para este desafío de aprendizaje, utilizaras una opción de implementación GRATUITA para Azure y GitHub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Actions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para la automatización.</a:t>
            </a:r>
          </a:p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Antes de continuar, asegúrate de tener una cuenta de Azure lista. Selecciona cualquiera de las siguientes opciones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Inicie sesión en su cuenta de Azure</a:t>
            </a:r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4"/>
              </a:rPr>
              <a:t>Crear una cuenta de Azure para estudiantes (no se requiere tarjeta de crédito)</a:t>
            </a:r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Creación de una nueva cuenta de Azure</a:t>
            </a:r>
            <a:endParaRPr lang="es-MX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1229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029"/>
              </a:lnSpc>
            </a:pPr>
            <a:r>
              <a:rPr lang="es-MX" sz="1200" dirty="0">
                <a:solidFill>
                  <a:srgbClr val="191919"/>
                </a:solidFill>
                <a:latin typeface="Roboto"/>
              </a:rPr>
              <a:t>Hay algunos pasos involucrados, ¡así que asegúrate de hacer todo bien! Puedes seguir practicando y aprendiendo con los </a:t>
            </a:r>
            <a:r>
              <a:rPr lang="es-MX" sz="1200" dirty="0">
                <a:solidFill>
                  <a:srgbClr val="191919"/>
                </a:solidFill>
                <a:latin typeface="Roboto"/>
                <a:hlinkClick r:id="rId3"/>
              </a:rPr>
              <a:t>siguientes ejemplos</a:t>
            </a:r>
            <a:r>
              <a:rPr lang="es-MX" sz="1200" dirty="0">
                <a:solidFill>
                  <a:srgbClr val="191919"/>
                </a:solidFill>
                <a:latin typeface="Roboto"/>
              </a:rPr>
              <a:t>:</a:t>
            </a:r>
          </a:p>
          <a:p>
            <a:pPr marL="457200" indent="-457200">
              <a:lnSpc>
                <a:spcPts val="4029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91919"/>
                </a:solidFill>
                <a:latin typeface="Roboto"/>
              </a:rPr>
              <a:t>Crea</a:t>
            </a:r>
            <a:r>
              <a:rPr lang="en-US" sz="1200" dirty="0">
                <a:solidFill>
                  <a:srgbClr val="191919"/>
                </a:solidFill>
                <a:latin typeface="Roboto"/>
              </a:rPr>
              <a:t> un Azure App Service</a:t>
            </a:r>
          </a:p>
          <a:p>
            <a:pPr marL="457200" indent="-457200">
              <a:lnSpc>
                <a:spcPts val="4029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91919"/>
                </a:solidFill>
                <a:latin typeface="Roboto"/>
              </a:rPr>
              <a:t>Crea</a:t>
            </a:r>
            <a:r>
              <a:rPr lang="en-US" sz="1200" dirty="0">
                <a:solidFill>
                  <a:srgbClr val="191919"/>
                </a:solidFill>
                <a:latin typeface="Roboto"/>
              </a:rPr>
              <a:t> un Azure Service Principal</a:t>
            </a:r>
          </a:p>
          <a:p>
            <a:pPr marL="457200" indent="-457200">
              <a:lnSpc>
                <a:spcPts val="4029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91919"/>
                </a:solidFill>
                <a:latin typeface="Roboto"/>
              </a:rPr>
              <a:t>Configura</a:t>
            </a:r>
            <a:r>
              <a:rPr lang="en-US" sz="1200" dirty="0">
                <a:solidFill>
                  <a:srgbClr val="191919"/>
                </a:solidFill>
                <a:latin typeface="Roboto"/>
              </a:rPr>
              <a:t> GitHub Actions</a:t>
            </a:r>
          </a:p>
          <a:p>
            <a:pPr marL="457200" indent="-457200">
              <a:lnSpc>
                <a:spcPts val="4029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1919"/>
                </a:solidFill>
                <a:latin typeface="Roboto"/>
              </a:rPr>
              <a:t>¡</a:t>
            </a:r>
            <a:r>
              <a:rPr lang="en-US" sz="1200" dirty="0" err="1">
                <a:solidFill>
                  <a:srgbClr val="191919"/>
                </a:solidFill>
                <a:latin typeface="Roboto"/>
              </a:rPr>
              <a:t>Sube</a:t>
            </a:r>
            <a:r>
              <a:rPr lang="en-US" sz="1200" dirty="0">
                <a:solidFill>
                  <a:srgbClr val="191919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191919"/>
                </a:solidFill>
                <a:latin typeface="Roboto"/>
              </a:rPr>
              <a:t>tu</a:t>
            </a:r>
            <a:r>
              <a:rPr lang="en-US" sz="1200" dirty="0">
                <a:solidFill>
                  <a:srgbClr val="191919"/>
                </a:solidFill>
                <a:latin typeface="Roboto"/>
              </a:rPr>
              <a:t> app!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5711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128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Esta plantilla también está lista para ser utilizada con 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un entorno para desarrolladores que se ejecuta en la nube con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4"/>
              </a:rPr>
              <a:t>Visual Studio 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Code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416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Este es un espacio para que incluyas información sobre ti.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1729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MX" b="1" i="0" dirty="0">
                <a:solidFill>
                  <a:srgbClr val="C9D1D9"/>
                </a:solidFill>
                <a:effectLst/>
                <a:latin typeface="-apple-system"/>
              </a:rPr>
              <a:t>Para estudiantes y desarrolladores</a:t>
            </a:r>
          </a:p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Al utilizar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tu tendrás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Visual Studio 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Code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en la nube, utilizando un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4"/>
              </a:rPr>
              <a:t>"contenedor para desarrolladores"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 Como una versión local de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Visual Studio 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Code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la versión en la nube también te permite instalar extensiones y usar un terminal.</a:t>
            </a:r>
          </a:p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También puedes configurar el contenedor de desarrolladores para que ejecutes un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runtime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específico y haga que arranque con tus extensiones favoritas.</a:t>
            </a:r>
          </a:p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Estos son los archivos y carpetas clave que lo hacen posible: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5"/>
              </a:rPr>
              <a:t>webapp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5"/>
              </a:rPr>
              <a:t>/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: El código de la API HTTP, creado con el marco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FastAPI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.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devcontainer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/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Dockerfile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: Archivo de configuración utilizado por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para determinar el sistema operativo y otros detalles.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7"/>
              </a:rPr>
              <a:t>.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7"/>
              </a:rPr>
              <a:t>devcontainer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7"/>
              </a:rPr>
              <a:t>/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7"/>
              </a:rPr>
              <a:t>devcontainer.json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un archivo de configuración utilizado por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para tanto modificar la configuración de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Visual Studio </a:t>
            </a:r>
            <a:r>
              <a:rPr lang="es-MX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Code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como habilitar extensiones adicionales.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1985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Prueba este repositorio de plantillas con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siguiendo estos pasos: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Crea un repositorio desde esta plantilla. Utiliza este link </a:t>
            </a:r>
            <a:r>
              <a:rPr lang="es-MX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crea un repositorio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. Puedes hacer que tu repositorio sea privado o público, esto depende de ti.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Ve a la página principal del repositorio recién creado.</a:t>
            </a:r>
          </a:p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Debajo del nombre del repositorio, usa el menú desplegable de </a:t>
            </a:r>
            <a:r>
              <a:rPr lang="es-MX" b="0" i="1" dirty="0" err="1">
                <a:solidFill>
                  <a:srgbClr val="C9D1D9"/>
                </a:solidFill>
                <a:effectLst/>
                <a:latin typeface="-apple-system"/>
              </a:rPr>
              <a:t>Code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 y, en la pestaña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selecciona "Crear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en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main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6207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4. 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Espera mientras GitHub inicia el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Codespace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: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146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Lo que tienes en este momento es un entorno preconfigurado donde todos los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runtimes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y bibliotecas que necesitas ya están instalados - esto es una experiencia de configuración cero.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9866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Esta aplicación de Python está utilizando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FastAPI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, un potente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framework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que auto documenta sus </a:t>
            </a:r>
            <a:r>
              <a:rPr lang="es-MX" b="0" i="0" dirty="0" err="1">
                <a:solidFill>
                  <a:srgbClr val="C9D1D9"/>
                </a:solidFill>
                <a:effectLst/>
                <a:latin typeface="-apple-system"/>
              </a:rPr>
              <a:t>endpoints</a:t>
            </a:r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 de API. La API solo tiene un extremo que genera una cadena pseudoaleatoria única que se puede usar como token.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1327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C9D1D9"/>
                </a:solidFill>
                <a:effectLst/>
                <a:latin typeface="-apple-system"/>
              </a:rPr>
              <a:t>Puedes cambiar tu entorno y el editor de texto para que la próxima vez que crees (o reconstruyas) el entorno, todo se establecerá automáticamente. 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651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marketplace.visualstudio.com/items?itemName=ms-python.black-formatter" TargetMode="External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?WT.mc_id=academic-77460-alfredodez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azure.microsoft.com/free/students/?WT.mc_id=academic-77460-alfredodez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project-template-py/blob/main/translations/es/README.m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api.tiangolo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icrosoft/vscode-remote-try-python" TargetMode="External"/><Relationship Id="rId4" Type="http://schemas.openxmlformats.org/officeDocument/2006/relationships/hyperlink" Target="https://github.com/features/codespace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icrosoft/codespaces-project-template-py/issues/new" TargetMode="Externa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/codespaces-project-template-py/blob/main/.devcontainer/devcontainer.json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github.com/microsoft/codespaces-project-template-py/blob/main/.devcontainer/Dockerfil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icrosoft/codespaces-project-template-py/blob/main/.webapp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hyperlink" Target="https://github.com/microsoft/codespaces-project-template-py/generat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23900" y="3053997"/>
            <a:ext cx="11473341" cy="124464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3194651" y="-1233597"/>
            <a:ext cx="9606161" cy="9606161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1445191"/>
            <a:ext cx="16230600" cy="0"/>
          </a:xfrm>
          <a:prstGeom prst="line">
            <a:avLst/>
          </a:prstGeom>
          <a:ln w="9525" cap="rnd">
            <a:solidFill>
              <a:srgbClr val="76767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4557211"/>
            <a:ext cx="3088691" cy="30886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293912" y="408664"/>
            <a:ext cx="2965388" cy="6200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8700" y="270878"/>
            <a:ext cx="895609" cy="89560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03139" y="6091500"/>
            <a:ext cx="14281722" cy="155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</a:pPr>
            <a:r>
              <a:rPr lang="en-US" sz="11699" dirty="0">
                <a:solidFill>
                  <a:srgbClr val="323334"/>
                </a:solidFill>
                <a:latin typeface="Roboto Bold"/>
              </a:rPr>
              <a:t>GitHub </a:t>
            </a:r>
            <a:r>
              <a:rPr lang="en-US" sz="11699" dirty="0" err="1">
                <a:solidFill>
                  <a:srgbClr val="323334"/>
                </a:solidFill>
                <a:latin typeface="Roboto Bold"/>
              </a:rPr>
              <a:t>Codespaces</a:t>
            </a:r>
            <a:endParaRPr lang="en-US" sz="11699" dirty="0">
              <a:solidFill>
                <a:srgbClr val="323334"/>
              </a:solidFill>
              <a:latin typeface="Rob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9077325"/>
            <a:ext cx="7390225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 spc="60" dirty="0">
                <a:solidFill>
                  <a:srgbClr val="767679"/>
                </a:solidFill>
                <a:latin typeface="Roboto"/>
              </a:rPr>
              <a:t>September 2022  |  @author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3139" y="3150397"/>
            <a:ext cx="14281722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s-MX" sz="7200" dirty="0">
                <a:solidFill>
                  <a:srgbClr val="323334"/>
                </a:solidFill>
                <a:latin typeface="Roboto Bold Italics"/>
              </a:rPr>
              <a:t>Python HTTP API para utilizar con</a:t>
            </a:r>
            <a:endParaRPr lang="en-US" sz="7200" dirty="0">
              <a:solidFill>
                <a:srgbClr val="323334"/>
              </a:solidFill>
              <a:latin typeface="Roboto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132595" y="5027831"/>
            <a:ext cx="10801888" cy="105183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79901" y="-1419475"/>
            <a:ext cx="5797205" cy="45580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5102739"/>
            <a:ext cx="8115300" cy="22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3117" lvl="1" indent="-366559">
              <a:lnSpc>
                <a:spcPts val="4414"/>
              </a:lnSpc>
              <a:buFont typeface="Arial"/>
              <a:buChar char="•"/>
            </a:pPr>
            <a:r>
              <a:rPr lang="es-MX" sz="3395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Cambiar la versión de Python instalada</a:t>
            </a:r>
          </a:p>
          <a:p>
            <a:pPr marL="733117" lvl="1" indent="-366559">
              <a:lnSpc>
                <a:spcPts val="4414"/>
              </a:lnSpc>
              <a:buFont typeface="Arial"/>
              <a:buChar char="•"/>
            </a:pPr>
            <a:r>
              <a:rPr lang="en-US" sz="339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Agrega</a:t>
            </a:r>
            <a:r>
              <a:rPr lang="en-US" sz="3395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 o </a:t>
            </a:r>
            <a:r>
              <a:rPr lang="en-US" sz="339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modifica</a:t>
            </a:r>
            <a:r>
              <a:rPr lang="en-US" sz="3395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 </a:t>
            </a:r>
            <a:r>
              <a:rPr lang="en-US" sz="339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una</a:t>
            </a:r>
            <a:r>
              <a:rPr lang="en-US" sz="3395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 </a:t>
            </a:r>
            <a:r>
              <a:rPr lang="en-US" sz="339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extensión</a:t>
            </a:r>
            <a:r>
              <a:rPr lang="en-US" sz="3395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 de editor </a:t>
            </a:r>
            <a:r>
              <a:rPr lang="en-US" sz="339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preinstalada</a:t>
            </a:r>
            <a:endParaRPr lang="en-US" sz="3395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482240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9601" spc="240" dirty="0" err="1">
                <a:solidFill>
                  <a:srgbClr val="323334"/>
                </a:solidFill>
                <a:latin typeface="Kollektif Bold"/>
              </a:rPr>
              <a:t>Codespace</a:t>
            </a:r>
            <a:endParaRPr lang="en-US" sz="9601" spc="240" dirty="0">
              <a:solidFill>
                <a:srgbClr val="323334"/>
              </a:solidFill>
              <a:latin typeface="Kollektif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209675"/>
            <a:ext cx="10020300" cy="1264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9601" dirty="0" err="1">
                <a:solidFill>
                  <a:srgbClr val="323334"/>
                </a:solidFill>
                <a:latin typeface="Cerebri Bold Italics"/>
              </a:rPr>
              <a:t>Personaliza</a:t>
            </a:r>
            <a:r>
              <a:rPr lang="en-US" sz="9601" dirty="0">
                <a:solidFill>
                  <a:srgbClr val="323334"/>
                </a:solidFill>
                <a:latin typeface="Cerebri Bold Italics"/>
              </a:rPr>
              <a:t> </a:t>
            </a:r>
            <a:r>
              <a:rPr lang="en-US" sz="9601" dirty="0" err="1">
                <a:solidFill>
                  <a:srgbClr val="323334"/>
                </a:solidFill>
                <a:latin typeface="Cerebri Bold Italics"/>
              </a:rPr>
              <a:t>tu</a:t>
            </a:r>
            <a:endParaRPr lang="en-US" sz="9601" dirty="0">
              <a:solidFill>
                <a:srgbClr val="323334"/>
              </a:solidFill>
              <a:latin typeface="Cerebri Bold Itali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8217" y="2455592"/>
            <a:ext cx="951566" cy="5375816"/>
            <a:chOff x="0" y="0"/>
            <a:chExt cx="1268755" cy="71677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22718"/>
            <a:stretch>
              <a:fillRect/>
            </a:stretch>
          </p:blipFill>
          <p:spPr>
            <a:xfrm rot="5400000">
              <a:off x="-2660064" y="3455989"/>
              <a:ext cx="6588883" cy="255776"/>
            </a:xfrm>
            <a:prstGeom prst="rect">
              <a:avLst/>
            </a:prstGeom>
          </p:spPr>
        </p:pic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268755" cy="1268749"/>
              <a:chOff x="0" y="0"/>
              <a:chExt cx="6350000" cy="63499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69071" t="-68229" r="-87868" b="-81967"/>
                </a:stretch>
              </a:blipFill>
            </p:spPr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1968869"/>
              <a:ext cx="1268755" cy="1268749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69071" t="-68229" r="-87868" b="-81967"/>
                </a:stretch>
              </a:blip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3933937"/>
              <a:ext cx="1268755" cy="1268749"/>
              <a:chOff x="0" y="0"/>
              <a:chExt cx="6350000" cy="634997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69071" t="-68229" r="-87868" b="-81967"/>
                </a:stretch>
              </a:blip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5899006"/>
              <a:ext cx="1268755" cy="1268749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69071" t="-68229" r="-87868" b="-81967"/>
                </a:stretch>
              </a:blip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028700" y="3924340"/>
            <a:ext cx="5242790" cy="2552619"/>
            <a:chOff x="0" y="152400"/>
            <a:chExt cx="6990387" cy="340349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52400"/>
              <a:ext cx="6146800" cy="15046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8800"/>
                </a:lnSpc>
                <a:spcBef>
                  <a:spcPct val="0"/>
                </a:spcBef>
              </a:pPr>
              <a:r>
                <a:rPr lang="en-US" sz="8800" dirty="0" err="1">
                  <a:solidFill>
                    <a:srgbClr val="000000"/>
                  </a:solidFill>
                  <a:latin typeface="Roboto Bold Italics"/>
                </a:rPr>
                <a:t>Opción</a:t>
              </a:r>
              <a:r>
                <a:rPr lang="en-US" sz="8800" dirty="0">
                  <a:solidFill>
                    <a:srgbClr val="000000"/>
                  </a:solidFill>
                  <a:latin typeface="Roboto Bold Italics"/>
                </a:rPr>
                <a:t>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281545"/>
              <a:ext cx="6990387" cy="1274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s-MX" sz="3600" dirty="0">
                  <a:solidFill>
                    <a:srgbClr val="767679"/>
                  </a:solidFill>
                  <a:latin typeface="Cerebri"/>
                </a:rPr>
                <a:t>Cambiar la versión de Python instalada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970304" y="2590654"/>
            <a:ext cx="6181448" cy="838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  <a:spcBef>
                <a:spcPct val="0"/>
              </a:spcBef>
            </a:pPr>
            <a:r>
              <a:rPr lang="en-US" sz="2699" spc="67" dirty="0" err="1">
                <a:solidFill>
                  <a:srgbClr val="000000"/>
                </a:solidFill>
                <a:latin typeface="Arimo"/>
              </a:rPr>
              <a:t>Abre</a:t>
            </a:r>
            <a:r>
              <a:rPr lang="en-US" sz="2699" spc="67" dirty="0">
                <a:solidFill>
                  <a:srgbClr val="000000"/>
                </a:solidFill>
                <a:latin typeface="Arimo"/>
              </a:rPr>
              <a:t> .</a:t>
            </a:r>
            <a:r>
              <a:rPr lang="en-US" sz="2699" spc="67" dirty="0" err="1">
                <a:solidFill>
                  <a:srgbClr val="000000"/>
                </a:solidFill>
                <a:latin typeface="Arimo"/>
              </a:rPr>
              <a:t>devcontainer</a:t>
            </a:r>
            <a:r>
              <a:rPr lang="en-US" sz="2699" spc="67" dirty="0">
                <a:solidFill>
                  <a:srgbClr val="000000"/>
                </a:solidFill>
                <a:latin typeface="Arimo"/>
              </a:rPr>
              <a:t>/</a:t>
            </a:r>
            <a:r>
              <a:rPr lang="en-US" sz="2699" spc="67" dirty="0" err="1">
                <a:solidFill>
                  <a:srgbClr val="000000"/>
                </a:solidFill>
                <a:latin typeface="Arimo"/>
              </a:rPr>
              <a:t>devcontainer.json</a:t>
            </a:r>
            <a:r>
              <a:rPr lang="en-US" sz="2699" spc="67" dirty="0">
                <a:solidFill>
                  <a:srgbClr val="000000"/>
                </a:solidFill>
                <a:latin typeface="Arimo"/>
              </a:rPr>
              <a:t> y </a:t>
            </a:r>
            <a:r>
              <a:rPr lang="en-US" sz="2699" spc="67" dirty="0" err="1">
                <a:solidFill>
                  <a:srgbClr val="000000"/>
                </a:solidFill>
                <a:latin typeface="Arimo"/>
              </a:rPr>
              <a:t>reemplaza</a:t>
            </a:r>
            <a:r>
              <a:rPr lang="en-US" sz="2699" spc="67" dirty="0">
                <a:solidFill>
                  <a:srgbClr val="000000"/>
                </a:solidFill>
                <a:latin typeface="Arimo"/>
              </a:rPr>
              <a:t> la </a:t>
            </a:r>
            <a:r>
              <a:rPr lang="en-US" sz="2699" spc="67" dirty="0" err="1">
                <a:solidFill>
                  <a:srgbClr val="000000"/>
                </a:solidFill>
                <a:latin typeface="Arimo"/>
              </a:rPr>
              <a:t>siguiente</a:t>
            </a:r>
            <a:r>
              <a:rPr lang="en-US" sz="2699" spc="67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699" spc="67" dirty="0" err="1">
                <a:solidFill>
                  <a:srgbClr val="000000"/>
                </a:solidFill>
                <a:latin typeface="Arimo"/>
              </a:rPr>
              <a:t>sección</a:t>
            </a:r>
            <a:r>
              <a:rPr lang="en-US" sz="2699" spc="67" dirty="0">
                <a:solidFill>
                  <a:srgbClr val="000000"/>
                </a:solidFill>
                <a:latin typeface="Arimo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70304" y="4223088"/>
            <a:ext cx="6181448" cy="42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  <a:spcBef>
                <a:spcPct val="0"/>
              </a:spcBef>
            </a:pPr>
            <a:r>
              <a:rPr lang="en-US" sz="2699" spc="67">
                <a:solidFill>
                  <a:srgbClr val="000000"/>
                </a:solidFill>
                <a:latin typeface="Arimo"/>
              </a:rPr>
              <a:t>“VARIANT”: </a:t>
            </a:r>
            <a:r>
              <a:rPr lang="en-US" sz="2699" spc="67">
                <a:solidFill>
                  <a:srgbClr val="00A4EF"/>
                </a:solidFill>
                <a:latin typeface="Arimo"/>
              </a:rPr>
              <a:t>“3.8-bullseye”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70304" y="5638863"/>
            <a:ext cx="6181448" cy="838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 spc="67" dirty="0">
                <a:solidFill>
                  <a:srgbClr val="000000"/>
                </a:solidFill>
                <a:latin typeface="Arimo"/>
              </a:rPr>
              <a:t>Con la </a:t>
            </a:r>
            <a:r>
              <a:rPr lang="en-US" sz="2699" spc="67" dirty="0" err="1">
                <a:solidFill>
                  <a:srgbClr val="000000"/>
                </a:solidFill>
                <a:latin typeface="Arimo"/>
              </a:rPr>
              <a:t>siguiente</a:t>
            </a:r>
            <a:r>
              <a:rPr lang="en-US" sz="2699" spc="67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699" spc="67" dirty="0" err="1">
                <a:solidFill>
                  <a:srgbClr val="000000"/>
                </a:solidFill>
                <a:latin typeface="Arimo"/>
              </a:rPr>
              <a:t>instrucción</a:t>
            </a:r>
            <a:r>
              <a:rPr lang="en-US" sz="2699" spc="67" dirty="0">
                <a:solidFill>
                  <a:srgbClr val="000000"/>
                </a:solidFill>
                <a:latin typeface="Arimo"/>
              </a:rPr>
              <a:t>:</a:t>
            </a:r>
          </a:p>
          <a:p>
            <a:pPr>
              <a:lnSpc>
                <a:spcPts val="3239"/>
              </a:lnSpc>
              <a:spcBef>
                <a:spcPct val="0"/>
              </a:spcBef>
            </a:pPr>
            <a:endParaRPr lang="en-US" sz="2699" spc="67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970304" y="7089228"/>
            <a:ext cx="6181448" cy="42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  <a:spcBef>
                <a:spcPct val="0"/>
              </a:spcBef>
            </a:pPr>
            <a:r>
              <a:rPr lang="en-US" sz="2699" spc="67">
                <a:solidFill>
                  <a:srgbClr val="000000"/>
                </a:solidFill>
                <a:latin typeface="Arimo"/>
              </a:rPr>
              <a:t>“VARIANT”: </a:t>
            </a:r>
            <a:r>
              <a:rPr lang="en-US" sz="2699" spc="67">
                <a:solidFill>
                  <a:srgbClr val="00A4EF"/>
                </a:solidFill>
                <a:latin typeface="Arimo"/>
              </a:rPr>
              <a:t>“3.9-bullseye”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39000" y="2019300"/>
            <a:ext cx="13492252" cy="138965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957085"/>
            <a:ext cx="5625981" cy="2372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11"/>
              </a:lnSpc>
            </a:pPr>
            <a:r>
              <a:rPr lang="es-MX" sz="3711" dirty="0">
                <a:solidFill>
                  <a:srgbClr val="323334"/>
                </a:solidFill>
                <a:latin typeface="Roboto"/>
              </a:rPr>
              <a:t>Si realiza algún cambio de configuración en </a:t>
            </a:r>
            <a:r>
              <a:rPr lang="es-MX" sz="3711" dirty="0" err="1">
                <a:solidFill>
                  <a:srgbClr val="323334"/>
                </a:solidFill>
                <a:latin typeface="Roboto"/>
              </a:rPr>
              <a:t>devcontainer.json</a:t>
            </a:r>
            <a:r>
              <a:rPr lang="es-MX" sz="3711" dirty="0">
                <a:solidFill>
                  <a:srgbClr val="323334"/>
                </a:solidFill>
                <a:latin typeface="Roboto"/>
              </a:rPr>
              <a:t>, aparecerá un cuadro después de guardar.</a:t>
            </a:r>
            <a:endParaRPr lang="en-US" sz="3711" dirty="0">
              <a:solidFill>
                <a:srgbClr val="323334"/>
              </a:solidFill>
              <a:latin typeface="Robot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D7FC84-EF54-9ED1-935E-02671832F4A3}"/>
              </a:ext>
            </a:extLst>
          </p:cNvPr>
          <p:cNvGrpSpPr/>
          <p:nvPr/>
        </p:nvGrpSpPr>
        <p:grpSpPr>
          <a:xfrm>
            <a:off x="7391400" y="1658297"/>
            <a:ext cx="13238559" cy="7924800"/>
            <a:chOff x="5158332" y="859375"/>
            <a:chExt cx="6809819" cy="3755108"/>
          </a:xfrm>
        </p:grpSpPr>
        <p:sp>
          <p:nvSpPr>
            <p:cNvPr id="5" name="Google Shape;5589;p277">
              <a:extLst>
                <a:ext uri="{FF2B5EF4-FFF2-40B4-BE49-F238E27FC236}">
                  <a16:creationId xmlns:a16="http://schemas.microsoft.com/office/drawing/2014/main" id="{8F9BDBC1-4DFD-C439-6925-1686859B0196}"/>
                </a:ext>
              </a:extLst>
            </p:cNvPr>
            <p:cNvSpPr/>
            <p:nvPr/>
          </p:nvSpPr>
          <p:spPr>
            <a:xfrm>
              <a:off x="5171254" y="859383"/>
              <a:ext cx="6796800" cy="37551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" name="Google Shape;5590;p277">
              <a:extLst>
                <a:ext uri="{FF2B5EF4-FFF2-40B4-BE49-F238E27FC236}">
                  <a16:creationId xmlns:a16="http://schemas.microsoft.com/office/drawing/2014/main" id="{42AFDE8C-F050-E13C-75C0-11CFE4C3C52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58332" y="859375"/>
              <a:ext cx="6809819" cy="2843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8" name="Picture 2" descr="Recreating Codespace">
            <a:extLst>
              <a:ext uri="{FF2B5EF4-FFF2-40B4-BE49-F238E27FC236}">
                <a16:creationId xmlns:a16="http://schemas.microsoft.com/office/drawing/2014/main" id="{1DB2269F-237F-0CAF-A3D4-C3616952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48" y="2258359"/>
            <a:ext cx="13022952" cy="717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93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81100"/>
            <a:ext cx="461010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800"/>
              </a:lnSpc>
              <a:spcBef>
                <a:spcPct val="0"/>
              </a:spcBef>
            </a:pPr>
            <a:r>
              <a:rPr lang="en-US" sz="8800" dirty="0" err="1">
                <a:solidFill>
                  <a:srgbClr val="000000"/>
                </a:solidFill>
                <a:latin typeface="Roboto Bold Italics"/>
              </a:rPr>
              <a:t>Opción</a:t>
            </a:r>
            <a:r>
              <a:rPr lang="en-US" sz="8800" dirty="0">
                <a:solidFill>
                  <a:srgbClr val="000000"/>
                </a:solidFill>
                <a:latin typeface="Roboto Bold Italics"/>
              </a:rPr>
              <a:t> 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67400" y="1196009"/>
            <a:ext cx="9978410" cy="973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386"/>
              </a:lnSpc>
            </a:pPr>
            <a:r>
              <a:rPr lang="en-US" sz="7386" dirty="0" err="1">
                <a:solidFill>
                  <a:srgbClr val="767679"/>
                </a:solidFill>
                <a:latin typeface="Cerebri"/>
              </a:rPr>
              <a:t>Añade</a:t>
            </a:r>
            <a:r>
              <a:rPr lang="en-US" sz="7386" dirty="0">
                <a:solidFill>
                  <a:srgbClr val="767679"/>
                </a:solidFill>
                <a:latin typeface="Cerebri"/>
              </a:rPr>
              <a:t> </a:t>
            </a:r>
            <a:r>
              <a:rPr lang="en-US" sz="7386" dirty="0" err="1">
                <a:solidFill>
                  <a:srgbClr val="767679"/>
                </a:solidFill>
                <a:latin typeface="Cerebri"/>
              </a:rPr>
              <a:t>una</a:t>
            </a:r>
            <a:r>
              <a:rPr lang="en-US" sz="7386" dirty="0">
                <a:solidFill>
                  <a:srgbClr val="767679"/>
                </a:solidFill>
                <a:latin typeface="Cerebri"/>
              </a:rPr>
              <a:t> </a:t>
            </a:r>
            <a:r>
              <a:rPr lang="en-US" sz="7386" dirty="0" err="1">
                <a:solidFill>
                  <a:srgbClr val="767679"/>
                </a:solidFill>
                <a:latin typeface="Cerebri"/>
              </a:rPr>
              <a:t>extensión</a:t>
            </a:r>
            <a:endParaRPr lang="en-US" sz="7386" dirty="0">
              <a:solidFill>
                <a:srgbClr val="767679"/>
              </a:solidFill>
              <a:latin typeface="Cere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032459"/>
            <a:ext cx="16230600" cy="171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699" spc="92" dirty="0">
                <a:solidFill>
                  <a:srgbClr val="000000"/>
                </a:solidFill>
                <a:latin typeface="Arimo"/>
              </a:rPr>
              <a:t>1. Open file .</a:t>
            </a:r>
            <a:r>
              <a:rPr lang="en-US" sz="3699" spc="92" dirty="0" err="1">
                <a:solidFill>
                  <a:srgbClr val="000000"/>
                </a:solidFill>
                <a:latin typeface="Arimo"/>
              </a:rPr>
              <a:t>devcontainer</a:t>
            </a:r>
            <a:r>
              <a:rPr lang="en-US" sz="3699" spc="92" dirty="0">
                <a:solidFill>
                  <a:srgbClr val="000000"/>
                </a:solidFill>
                <a:latin typeface="Arimo"/>
              </a:rPr>
              <a:t>/</a:t>
            </a:r>
            <a:r>
              <a:rPr lang="en-US" sz="3699" spc="92" dirty="0" err="1">
                <a:solidFill>
                  <a:srgbClr val="000000"/>
                </a:solidFill>
                <a:latin typeface="Arimo"/>
              </a:rPr>
              <a:t>devcontainer.json</a:t>
            </a:r>
            <a:r>
              <a:rPr lang="en-US" sz="3699" spc="92" dirty="0">
                <a:solidFill>
                  <a:srgbClr val="000000"/>
                </a:solidFill>
                <a:latin typeface="Arimo"/>
              </a:rPr>
              <a:t> and locate the following JSON element extensions:</a:t>
            </a:r>
          </a:p>
          <a:p>
            <a:pPr>
              <a:lnSpc>
                <a:spcPts val="4439"/>
              </a:lnSpc>
              <a:spcBef>
                <a:spcPct val="0"/>
              </a:spcBef>
            </a:pPr>
            <a:endParaRPr lang="en-US" sz="3699" spc="92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23173" y="5114925"/>
            <a:ext cx="6241654" cy="2838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69"/>
              </a:lnSpc>
            </a:pPr>
            <a:r>
              <a:rPr lang="en-US" sz="3724" spc="93">
                <a:solidFill>
                  <a:srgbClr val="7FBA00"/>
                </a:solidFill>
                <a:latin typeface="Arimo"/>
              </a:rPr>
              <a:t>"</a:t>
            </a:r>
            <a:r>
              <a:rPr lang="en-US" sz="3724" spc="93">
                <a:solidFill>
                  <a:srgbClr val="7FBA00"/>
                </a:solidFill>
                <a:latin typeface="Arimo Bold"/>
              </a:rPr>
              <a:t>extensions</a:t>
            </a:r>
            <a:r>
              <a:rPr lang="en-US" sz="3724" spc="93">
                <a:solidFill>
                  <a:srgbClr val="000000"/>
                </a:solidFill>
                <a:latin typeface="Arimo"/>
              </a:rPr>
              <a:t>": [</a:t>
            </a:r>
          </a:p>
          <a:p>
            <a:pPr algn="just">
              <a:lnSpc>
                <a:spcPts val="4469"/>
              </a:lnSpc>
            </a:pPr>
            <a:r>
              <a:rPr lang="en-US" sz="3724" spc="93">
                <a:solidFill>
                  <a:srgbClr val="10C0F6"/>
                </a:solidFill>
                <a:latin typeface="Arimo"/>
              </a:rPr>
              <a:t> "ms-python.python",</a:t>
            </a:r>
          </a:p>
          <a:p>
            <a:pPr algn="just">
              <a:lnSpc>
                <a:spcPts val="4469"/>
              </a:lnSpc>
            </a:pPr>
            <a:r>
              <a:rPr lang="en-US" sz="3724" spc="93">
                <a:solidFill>
                  <a:srgbClr val="10C0F6"/>
                </a:solidFill>
                <a:latin typeface="Arimo"/>
              </a:rPr>
              <a:t>"ms-python.vscode-pylance"</a:t>
            </a:r>
          </a:p>
          <a:p>
            <a:pPr algn="just">
              <a:lnSpc>
                <a:spcPts val="4469"/>
              </a:lnSpc>
              <a:spcBef>
                <a:spcPct val="0"/>
              </a:spcBef>
            </a:pPr>
            <a:r>
              <a:rPr lang="en-US" sz="3724" spc="93">
                <a:solidFill>
                  <a:srgbClr val="000000"/>
                </a:solidFill>
                <a:latin typeface="Arimo"/>
              </a:rPr>
              <a:t>]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97000" y="-1487494"/>
            <a:ext cx="5797205" cy="45580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940867" y="5542067"/>
            <a:ext cx="10801888" cy="105183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81100"/>
            <a:ext cx="453769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800"/>
              </a:lnSpc>
              <a:spcBef>
                <a:spcPct val="0"/>
              </a:spcBef>
            </a:pPr>
            <a:r>
              <a:rPr lang="en-US" sz="8800" dirty="0" err="1">
                <a:solidFill>
                  <a:srgbClr val="000000"/>
                </a:solidFill>
                <a:latin typeface="Roboto Bold Italics"/>
              </a:rPr>
              <a:t>Opción</a:t>
            </a:r>
            <a:r>
              <a:rPr lang="en-US" sz="8800" dirty="0">
                <a:solidFill>
                  <a:srgbClr val="000000"/>
                </a:solidFill>
                <a:latin typeface="Roboto Bold Italics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32459"/>
            <a:ext cx="16230600" cy="115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9"/>
              </a:lnSpc>
              <a:spcBef>
                <a:spcPct val="0"/>
              </a:spcBef>
            </a:pPr>
            <a:r>
              <a:rPr lang="en-US" sz="3699" spc="92">
                <a:solidFill>
                  <a:srgbClr val="000000"/>
                </a:solidFill>
                <a:latin typeface="Arimo"/>
              </a:rPr>
              <a:t>2. Add "ms-python.black-formatter" to the list of extensions. It should end up looking like the following: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23173" y="5114925"/>
            <a:ext cx="6241654" cy="340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69"/>
              </a:lnSpc>
            </a:pPr>
            <a:r>
              <a:rPr lang="en-US" sz="3724" spc="93">
                <a:solidFill>
                  <a:srgbClr val="7FBA00"/>
                </a:solidFill>
                <a:latin typeface="Arimo Bold"/>
              </a:rPr>
              <a:t>"extensions"</a:t>
            </a:r>
            <a:r>
              <a:rPr lang="en-US" sz="3724" spc="93">
                <a:solidFill>
                  <a:srgbClr val="000000"/>
                </a:solidFill>
                <a:latin typeface="Arimo Bold"/>
              </a:rPr>
              <a:t>:</a:t>
            </a:r>
            <a:r>
              <a:rPr lang="en-US" sz="3724" spc="93">
                <a:solidFill>
                  <a:srgbClr val="000000"/>
                </a:solidFill>
                <a:latin typeface="Arimo"/>
              </a:rPr>
              <a:t> [</a:t>
            </a:r>
          </a:p>
          <a:p>
            <a:pPr algn="just">
              <a:lnSpc>
                <a:spcPts val="4469"/>
              </a:lnSpc>
            </a:pPr>
            <a:r>
              <a:rPr lang="en-US" sz="3724" spc="93">
                <a:solidFill>
                  <a:srgbClr val="00A4EF"/>
                </a:solidFill>
                <a:latin typeface="Arimo"/>
              </a:rPr>
              <a:t>"ms-python.python",</a:t>
            </a:r>
          </a:p>
          <a:p>
            <a:pPr algn="just">
              <a:lnSpc>
                <a:spcPts val="4469"/>
              </a:lnSpc>
            </a:pPr>
            <a:r>
              <a:rPr lang="en-US" sz="3724" spc="93">
                <a:solidFill>
                  <a:srgbClr val="00A4EF"/>
                </a:solidFill>
                <a:latin typeface="Arimo"/>
              </a:rPr>
              <a:t>"ms-python.vscode-pylance",</a:t>
            </a:r>
          </a:p>
          <a:p>
            <a:pPr algn="just">
              <a:lnSpc>
                <a:spcPts val="4469"/>
              </a:lnSpc>
            </a:pPr>
            <a:r>
              <a:rPr lang="en-US" sz="3724" spc="93">
                <a:solidFill>
                  <a:srgbClr val="00A4EF"/>
                </a:solidFill>
                <a:latin typeface="Arimo"/>
              </a:rPr>
              <a:t>"ms-python.black-formatter"</a:t>
            </a:r>
          </a:p>
          <a:p>
            <a:pPr algn="just">
              <a:lnSpc>
                <a:spcPts val="4469"/>
              </a:lnSpc>
              <a:spcBef>
                <a:spcPct val="0"/>
              </a:spcBef>
            </a:pPr>
            <a:r>
              <a:rPr lang="en-US" sz="3724" spc="93">
                <a:solidFill>
                  <a:srgbClr val="191919"/>
                </a:solidFill>
                <a:latin typeface="Arimo"/>
              </a:rPr>
              <a:t>]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73200" y="-1409700"/>
            <a:ext cx="5797205" cy="45580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940867" y="5542067"/>
            <a:ext cx="10801888" cy="1051833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44F9BC9-0582-A4A5-7B1F-319037D8B7F1}"/>
              </a:ext>
            </a:extLst>
          </p:cNvPr>
          <p:cNvSpPr txBox="1"/>
          <p:nvPr/>
        </p:nvSpPr>
        <p:spPr>
          <a:xfrm>
            <a:off x="5867400" y="1285070"/>
            <a:ext cx="10283210" cy="973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386"/>
              </a:lnSpc>
            </a:pPr>
            <a:r>
              <a:rPr lang="en-US" sz="7386" dirty="0" err="1">
                <a:solidFill>
                  <a:srgbClr val="767679"/>
                </a:solidFill>
                <a:latin typeface="Cerebri"/>
              </a:rPr>
              <a:t>Añade</a:t>
            </a:r>
            <a:r>
              <a:rPr lang="en-US" sz="7386" dirty="0">
                <a:solidFill>
                  <a:srgbClr val="767679"/>
                </a:solidFill>
                <a:latin typeface="Cerebri"/>
              </a:rPr>
              <a:t> </a:t>
            </a:r>
            <a:r>
              <a:rPr lang="en-US" sz="7386" dirty="0" err="1">
                <a:solidFill>
                  <a:srgbClr val="767679"/>
                </a:solidFill>
                <a:latin typeface="Cerebri"/>
              </a:rPr>
              <a:t>una</a:t>
            </a:r>
            <a:r>
              <a:rPr lang="en-US" sz="7386" dirty="0">
                <a:solidFill>
                  <a:srgbClr val="767679"/>
                </a:solidFill>
                <a:latin typeface="Cerebri"/>
              </a:rPr>
              <a:t> </a:t>
            </a:r>
            <a:r>
              <a:rPr lang="en-US" sz="7386" dirty="0" err="1">
                <a:solidFill>
                  <a:srgbClr val="767679"/>
                </a:solidFill>
                <a:latin typeface="Cerebri"/>
              </a:rPr>
              <a:t>extensión</a:t>
            </a:r>
            <a:endParaRPr lang="en-US" sz="7386" dirty="0">
              <a:solidFill>
                <a:srgbClr val="767679"/>
              </a:solidFill>
              <a:latin typeface="Cere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39000" y="2019300"/>
            <a:ext cx="13492252" cy="138965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957085"/>
            <a:ext cx="5625981" cy="2372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11"/>
              </a:lnSpc>
            </a:pPr>
            <a:r>
              <a:rPr lang="es-MX" sz="3711" dirty="0">
                <a:solidFill>
                  <a:srgbClr val="323334"/>
                </a:solidFill>
                <a:latin typeface="Roboto"/>
              </a:rPr>
              <a:t>Si realiza algún cambio de configuración en </a:t>
            </a:r>
            <a:r>
              <a:rPr lang="es-MX" sz="3711" dirty="0" err="1">
                <a:solidFill>
                  <a:srgbClr val="323334"/>
                </a:solidFill>
                <a:latin typeface="Roboto"/>
              </a:rPr>
              <a:t>devcontainer.json</a:t>
            </a:r>
            <a:r>
              <a:rPr lang="es-MX" sz="3711" dirty="0">
                <a:solidFill>
                  <a:srgbClr val="323334"/>
                </a:solidFill>
                <a:latin typeface="Roboto"/>
              </a:rPr>
              <a:t>, aparecerá un cuadro después de guardar.</a:t>
            </a:r>
            <a:endParaRPr lang="en-US" sz="3711" dirty="0">
              <a:solidFill>
                <a:srgbClr val="323334"/>
              </a:solidFill>
              <a:latin typeface="Robot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D7FC84-EF54-9ED1-935E-02671832F4A3}"/>
              </a:ext>
            </a:extLst>
          </p:cNvPr>
          <p:cNvGrpSpPr/>
          <p:nvPr/>
        </p:nvGrpSpPr>
        <p:grpSpPr>
          <a:xfrm>
            <a:off x="7391400" y="1658297"/>
            <a:ext cx="13238559" cy="7924800"/>
            <a:chOff x="5158332" y="859375"/>
            <a:chExt cx="6809819" cy="3755108"/>
          </a:xfrm>
        </p:grpSpPr>
        <p:sp>
          <p:nvSpPr>
            <p:cNvPr id="5" name="Google Shape;5589;p277">
              <a:extLst>
                <a:ext uri="{FF2B5EF4-FFF2-40B4-BE49-F238E27FC236}">
                  <a16:creationId xmlns:a16="http://schemas.microsoft.com/office/drawing/2014/main" id="{8F9BDBC1-4DFD-C439-6925-1686859B0196}"/>
                </a:ext>
              </a:extLst>
            </p:cNvPr>
            <p:cNvSpPr/>
            <p:nvPr/>
          </p:nvSpPr>
          <p:spPr>
            <a:xfrm>
              <a:off x="5171254" y="859383"/>
              <a:ext cx="6796800" cy="37551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" name="Google Shape;5590;p277">
              <a:extLst>
                <a:ext uri="{FF2B5EF4-FFF2-40B4-BE49-F238E27FC236}">
                  <a16:creationId xmlns:a16="http://schemas.microsoft.com/office/drawing/2014/main" id="{42AFDE8C-F050-E13C-75C0-11CFE4C3C52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58332" y="859375"/>
              <a:ext cx="6809819" cy="2843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8" name="Picture 2" descr="Recreating Codespace">
            <a:extLst>
              <a:ext uri="{FF2B5EF4-FFF2-40B4-BE49-F238E27FC236}">
                <a16:creationId xmlns:a16="http://schemas.microsoft.com/office/drawing/2014/main" id="{1DB2269F-237F-0CAF-A3D4-C3616952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48" y="2258359"/>
            <a:ext cx="13022952" cy="717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>
            <a:extLst>
              <a:ext uri="{FF2B5EF4-FFF2-40B4-BE49-F238E27FC236}">
                <a16:creationId xmlns:a16="http://schemas.microsoft.com/office/drawing/2014/main" id="{49A9685F-D1A2-6683-8BBE-14446B1F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85" r="228"/>
          <a:stretch>
            <a:fillRect/>
          </a:stretch>
        </p:blipFill>
        <p:spPr>
          <a:xfrm>
            <a:off x="-1843183" y="-681448"/>
            <a:ext cx="11630755" cy="12114536"/>
          </a:xfrm>
          <a:prstGeom prst="rect">
            <a:avLst/>
          </a:prstGeom>
        </p:spPr>
      </p:pic>
      <p:sp>
        <p:nvSpPr>
          <p:cNvPr id="7" name="Google Shape;5737;p289">
            <a:extLst>
              <a:ext uri="{FF2B5EF4-FFF2-40B4-BE49-F238E27FC236}">
                <a16:creationId xmlns:a16="http://schemas.microsoft.com/office/drawing/2014/main" id="{5621B9AE-B22D-2DA6-C3F8-16483C4410EC}"/>
              </a:ext>
            </a:extLst>
          </p:cNvPr>
          <p:cNvSpPr txBox="1">
            <a:spLocks/>
          </p:cNvSpPr>
          <p:nvPr/>
        </p:nvSpPr>
        <p:spPr>
          <a:xfrm>
            <a:off x="1105793" y="5335333"/>
            <a:ext cx="5896500" cy="1651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identificador único de una extensión</a:t>
            </a:r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Google Shape;5738;p289">
            <a:extLst>
              <a:ext uri="{FF2B5EF4-FFF2-40B4-BE49-F238E27FC236}">
                <a16:creationId xmlns:a16="http://schemas.microsoft.com/office/drawing/2014/main" id="{E6DB87EA-A3B7-9B6E-B622-F345DE9D0C25}"/>
              </a:ext>
            </a:extLst>
          </p:cNvPr>
          <p:cNvSpPr txBox="1">
            <a:spLocks/>
          </p:cNvSpPr>
          <p:nvPr/>
        </p:nvSpPr>
        <p:spPr>
          <a:xfrm>
            <a:off x="10288800" y="5200336"/>
            <a:ext cx="6858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marR="0" lvl="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3600"/>
              </a:spcBef>
              <a:buFont typeface="Arial"/>
              <a:buNone/>
            </a:pPr>
            <a:r>
              <a:rPr lang="es-MX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Localiza el campo </a:t>
            </a:r>
            <a:r>
              <a:rPr lang="es-MX" sz="32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Unique</a:t>
            </a:r>
            <a:r>
              <a:rPr lang="es-MX" sz="3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MX" sz="32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Identifier</a:t>
            </a:r>
            <a:r>
              <a:rPr lang="es-MX" sz="3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endParaRPr lang="en-US" sz="32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Google Shape;5739;p289">
            <a:extLst>
              <a:ext uri="{FF2B5EF4-FFF2-40B4-BE49-F238E27FC236}">
                <a16:creationId xmlns:a16="http://schemas.microsoft.com/office/drawing/2014/main" id="{8A2BFA22-A6C1-68FD-E659-DD83A58312CF}"/>
              </a:ext>
            </a:extLst>
          </p:cNvPr>
          <p:cNvSpPr txBox="1">
            <a:spLocks/>
          </p:cNvSpPr>
          <p:nvPr/>
        </p:nvSpPr>
        <p:spPr>
          <a:xfrm>
            <a:off x="10288800" y="6124505"/>
            <a:ext cx="68580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marR="0" lvl="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bajo la sección 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</a:t>
            </a:r>
            <a:r>
              <a:rPr lang="es-MX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info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 tu lado derecho.</a:t>
            </a:r>
          </a:p>
        </p:txBody>
      </p:sp>
      <p:sp>
        <p:nvSpPr>
          <p:cNvPr id="10" name="Google Shape;5740;p289">
            <a:extLst>
              <a:ext uri="{FF2B5EF4-FFF2-40B4-BE49-F238E27FC236}">
                <a16:creationId xmlns:a16="http://schemas.microsoft.com/office/drawing/2014/main" id="{0D87E23C-91D3-3AD6-769D-F5EE3DE50C69}"/>
              </a:ext>
            </a:extLst>
          </p:cNvPr>
          <p:cNvSpPr txBox="1">
            <a:spLocks/>
          </p:cNvSpPr>
          <p:nvPr/>
        </p:nvSpPr>
        <p:spPr>
          <a:xfrm>
            <a:off x="10288810" y="3018016"/>
            <a:ext cx="66522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marR="0" lvl="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200"/>
              <a:buFont typeface="Helvetica Neue"/>
              <a:buNone/>
            </a:pPr>
            <a:r>
              <a:rPr lang="es-MX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Ingresa a la página web de la extensión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Google Shape;5741;p289">
            <a:extLst>
              <a:ext uri="{FF2B5EF4-FFF2-40B4-BE49-F238E27FC236}">
                <a16:creationId xmlns:a16="http://schemas.microsoft.com/office/drawing/2014/main" id="{D55C39B5-D37B-2D65-502F-768E3460A5CF}"/>
              </a:ext>
            </a:extLst>
          </p:cNvPr>
          <p:cNvSpPr txBox="1">
            <a:spLocks/>
          </p:cNvSpPr>
          <p:nvPr/>
        </p:nvSpPr>
        <p:spPr>
          <a:xfrm>
            <a:off x="10288800" y="3898876"/>
            <a:ext cx="68580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marR="0" lvl="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28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Por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ejemplo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, 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wf_segoe-ui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wf_segoe-ui"/>
                <a:hlinkClick r:id="rId4"/>
              </a:rPr>
              <a:t>Black Formatter</a:t>
            </a:r>
            <a:r>
              <a:rPr lang="en-US" b="1" dirty="0">
                <a:solidFill>
                  <a:srgbClr val="FFFFFF"/>
                </a:solidFill>
                <a:latin typeface="wf_segoe-ui"/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12" name="Google Shape;5746;p289">
            <a:extLst>
              <a:ext uri="{FF2B5EF4-FFF2-40B4-BE49-F238E27FC236}">
                <a16:creationId xmlns:a16="http://schemas.microsoft.com/office/drawing/2014/main" id="{208AC836-F82B-7E69-F3A5-5EE8AD915350}"/>
              </a:ext>
            </a:extLst>
          </p:cNvPr>
          <p:cNvSpPr txBox="1"/>
          <p:nvPr/>
        </p:nvSpPr>
        <p:spPr>
          <a:xfrm>
            <a:off x="1141200" y="4288953"/>
            <a:ext cx="7317000" cy="104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Para encontrar el</a:t>
            </a:r>
            <a:endParaRPr sz="4400" dirty="0">
              <a:solidFill>
                <a:schemeClr val="tx1">
                  <a:lumMod val="85000"/>
                  <a:lumOff val="1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" name="Google Shape;5747;p289">
            <a:extLst>
              <a:ext uri="{FF2B5EF4-FFF2-40B4-BE49-F238E27FC236}">
                <a16:creationId xmlns:a16="http://schemas.microsoft.com/office/drawing/2014/main" id="{F3C91643-4E46-D39C-6E24-78D195381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1618" y="2675191"/>
            <a:ext cx="1543050" cy="1533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748;p289">
            <a:extLst>
              <a:ext uri="{FF2B5EF4-FFF2-40B4-BE49-F238E27FC236}">
                <a16:creationId xmlns:a16="http://schemas.microsoft.com/office/drawing/2014/main" id="{0311D9A8-C83B-2CD6-CFC1-64B544E26B4F}"/>
              </a:ext>
            </a:extLst>
          </p:cNvPr>
          <p:cNvSpPr/>
          <p:nvPr/>
        </p:nvSpPr>
        <p:spPr>
          <a:xfrm>
            <a:off x="8903960" y="3098166"/>
            <a:ext cx="1097400" cy="1097400"/>
          </a:xfrm>
          <a:prstGeom prst="ellipse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  <p:sp>
        <p:nvSpPr>
          <p:cNvPr id="15" name="Google Shape;5749;p289">
            <a:extLst>
              <a:ext uri="{FF2B5EF4-FFF2-40B4-BE49-F238E27FC236}">
                <a16:creationId xmlns:a16="http://schemas.microsoft.com/office/drawing/2014/main" id="{D2584AE7-48D2-758A-1785-C4150EE6ED6C}"/>
              </a:ext>
            </a:extLst>
          </p:cNvPr>
          <p:cNvSpPr/>
          <p:nvPr/>
        </p:nvSpPr>
        <p:spPr>
          <a:xfrm>
            <a:off x="8903960" y="5375820"/>
            <a:ext cx="1097400" cy="1097400"/>
          </a:xfrm>
          <a:prstGeom prst="ellipse">
            <a:avLst/>
          </a:prstGeom>
          <a:noFill/>
          <a:ln w="571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  <p:pic>
        <p:nvPicPr>
          <p:cNvPr id="16" name="Google Shape;5754;p289">
            <a:extLst>
              <a:ext uri="{FF2B5EF4-FFF2-40B4-BE49-F238E27FC236}">
                <a16:creationId xmlns:a16="http://schemas.microsoft.com/office/drawing/2014/main" id="{D501846A-865A-DF40-2779-8CD2E498DEEB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205351" y="5677918"/>
            <a:ext cx="494578" cy="49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755;p289">
            <a:extLst>
              <a:ext uri="{FF2B5EF4-FFF2-40B4-BE49-F238E27FC236}">
                <a16:creationId xmlns:a16="http://schemas.microsoft.com/office/drawing/2014/main" id="{222DAB6E-4520-99E9-44A1-A07E1C12F94B}"/>
              </a:ext>
            </a:extLst>
          </p:cNvPr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195983" y="3394856"/>
            <a:ext cx="503946" cy="50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822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9951" y="2930991"/>
            <a:ext cx="7419349" cy="4355601"/>
            <a:chOff x="0" y="-19050"/>
            <a:chExt cx="9892465" cy="580746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9892465" cy="1339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 b="1" dirty="0" err="1">
                  <a:solidFill>
                    <a:srgbClr val="191919"/>
                  </a:solidFill>
                  <a:latin typeface="Roboto"/>
                </a:rPr>
                <a:t>Siguientes</a:t>
              </a:r>
              <a:r>
                <a:rPr lang="en-US" sz="6500" b="1" dirty="0">
                  <a:solidFill>
                    <a:srgbClr val="191919"/>
                  </a:solidFill>
                  <a:latin typeface="Roboto"/>
                </a:rPr>
                <a:t> pasos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8360"/>
              <a:ext cx="9892465" cy="3960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29"/>
                </a:lnSpc>
              </a:pPr>
              <a:r>
                <a:rPr lang="es-MX" sz="3099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Antes de continuar, asegúrate de tener una cuenta de Azure lista. </a:t>
              </a:r>
            </a:p>
            <a:p>
              <a:pPr marL="457200" indent="-457200">
                <a:lnSpc>
                  <a:spcPts val="4029"/>
                </a:lnSpc>
                <a:buFont typeface="Arial" panose="020B0604020202020204" pitchFamily="34" charset="0"/>
                <a:buChar char="•"/>
              </a:pPr>
              <a:r>
                <a:rPr lang="en-US" sz="3100" b="0" i="0" u="none" strike="noStrike" dirty="0">
                  <a:solidFill>
                    <a:srgbClr val="C9D1D9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hlinkClick r:id="rId3"/>
                </a:rPr>
                <a:t>Sign in to your Azure account</a:t>
              </a:r>
              <a:endParaRPr lang="en-US" sz="3100" b="0" i="0" dirty="0">
                <a:solidFill>
                  <a:srgbClr val="C9D1D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100" b="0" i="0" u="none" strike="noStrike" dirty="0">
                  <a:solidFill>
                    <a:srgbClr val="C9D1D9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hlinkClick r:id="rId4"/>
                </a:rPr>
                <a:t>Create a (no Credit Card required) Azure For Students account</a:t>
              </a:r>
              <a:endParaRPr lang="en-US" sz="3100" b="0" i="0" dirty="0">
                <a:solidFill>
                  <a:srgbClr val="C9D1D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100" b="0" i="0" u="none" strike="noStrike" dirty="0">
                  <a:solidFill>
                    <a:srgbClr val="C9D1D9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hlinkClick r:id="rId3"/>
                </a:rPr>
                <a:t>Create a new Azure account</a:t>
              </a:r>
              <a:endParaRPr lang="en-US" sz="3100" b="0" i="0" dirty="0">
                <a:solidFill>
                  <a:srgbClr val="C9D1D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4085" r="228"/>
          <a:stretch>
            <a:fillRect/>
          </a:stretch>
        </p:blipFill>
        <p:spPr>
          <a:xfrm>
            <a:off x="0" y="-162882"/>
            <a:ext cx="10379618" cy="108113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9951" y="2930991"/>
            <a:ext cx="7419349" cy="4434470"/>
            <a:chOff x="0" y="-19051"/>
            <a:chExt cx="9892465" cy="591262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1"/>
              <a:ext cx="9892465" cy="133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s-MX" sz="6500" b="1" dirty="0">
                  <a:solidFill>
                    <a:srgbClr val="191919"/>
                  </a:solidFill>
                  <a:latin typeface="Roboto"/>
                </a:rPr>
                <a:t>¡Practica más!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8360"/>
              <a:ext cx="9892465" cy="4065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29"/>
                </a:lnSpc>
              </a:pPr>
              <a:r>
                <a:rPr lang="es-MX" sz="3099" dirty="0">
                  <a:solidFill>
                    <a:srgbClr val="191919"/>
                  </a:solidFill>
                  <a:latin typeface="Roboto"/>
                </a:rPr>
                <a:t>Puedes seguir practicando y aprendiendo con los </a:t>
              </a:r>
              <a:r>
                <a:rPr lang="es-MX" sz="3099" dirty="0">
                  <a:solidFill>
                    <a:srgbClr val="191919"/>
                  </a:solidFill>
                  <a:latin typeface="Roboto"/>
                  <a:hlinkClick r:id="rId3"/>
                </a:rPr>
                <a:t>siguientes ejemplos</a:t>
              </a:r>
              <a:r>
                <a:rPr lang="es-MX" sz="3099" dirty="0">
                  <a:solidFill>
                    <a:srgbClr val="191919"/>
                  </a:solidFill>
                  <a:latin typeface="Roboto"/>
                </a:rPr>
                <a:t>:</a:t>
              </a:r>
            </a:p>
            <a:p>
              <a:pPr marL="457200" indent="-457200">
                <a:lnSpc>
                  <a:spcPts val="4029"/>
                </a:lnSpc>
                <a:buFont typeface="Arial" panose="020B0604020202020204" pitchFamily="34" charset="0"/>
                <a:buChar char="•"/>
              </a:pPr>
              <a:r>
                <a:rPr lang="en-US" sz="3099" dirty="0" err="1">
                  <a:solidFill>
                    <a:srgbClr val="191919"/>
                  </a:solidFill>
                  <a:latin typeface="Roboto"/>
                </a:rPr>
                <a:t>Crea</a:t>
              </a:r>
              <a:r>
                <a:rPr lang="en-US" sz="3099" dirty="0">
                  <a:solidFill>
                    <a:srgbClr val="191919"/>
                  </a:solidFill>
                  <a:latin typeface="Roboto"/>
                </a:rPr>
                <a:t> un Azure App Service</a:t>
              </a:r>
            </a:p>
            <a:p>
              <a:pPr marL="457200" indent="-457200">
                <a:lnSpc>
                  <a:spcPts val="4029"/>
                </a:lnSpc>
                <a:buFont typeface="Arial" panose="020B0604020202020204" pitchFamily="34" charset="0"/>
                <a:buChar char="•"/>
              </a:pPr>
              <a:r>
                <a:rPr lang="en-US" sz="3099" dirty="0" err="1">
                  <a:solidFill>
                    <a:srgbClr val="191919"/>
                  </a:solidFill>
                  <a:latin typeface="Roboto"/>
                </a:rPr>
                <a:t>Crea</a:t>
              </a:r>
              <a:r>
                <a:rPr lang="en-US" sz="3099" dirty="0">
                  <a:solidFill>
                    <a:srgbClr val="191919"/>
                  </a:solidFill>
                  <a:latin typeface="Roboto"/>
                </a:rPr>
                <a:t> un Azure Service Principal</a:t>
              </a:r>
            </a:p>
            <a:p>
              <a:pPr marL="457200" indent="-457200">
                <a:lnSpc>
                  <a:spcPts val="4029"/>
                </a:lnSpc>
                <a:buFont typeface="Arial" panose="020B0604020202020204" pitchFamily="34" charset="0"/>
                <a:buChar char="•"/>
              </a:pPr>
              <a:r>
                <a:rPr lang="en-US" sz="3099" dirty="0" err="1">
                  <a:solidFill>
                    <a:srgbClr val="191919"/>
                  </a:solidFill>
                  <a:latin typeface="Roboto"/>
                </a:rPr>
                <a:t>Configura</a:t>
              </a:r>
              <a:r>
                <a:rPr lang="en-US" sz="3099" dirty="0">
                  <a:solidFill>
                    <a:srgbClr val="191919"/>
                  </a:solidFill>
                  <a:latin typeface="Roboto"/>
                </a:rPr>
                <a:t> GitHub Actions</a:t>
              </a:r>
            </a:p>
            <a:p>
              <a:pPr marL="457200" indent="-457200">
                <a:lnSpc>
                  <a:spcPts val="4029"/>
                </a:lnSpc>
                <a:buFont typeface="Arial" panose="020B0604020202020204" pitchFamily="34" charset="0"/>
                <a:buChar char="•"/>
              </a:pPr>
              <a:r>
                <a:rPr lang="en-US" sz="3099" dirty="0">
                  <a:solidFill>
                    <a:srgbClr val="191919"/>
                  </a:solidFill>
                  <a:latin typeface="Roboto"/>
                </a:rPr>
                <a:t>¡</a:t>
              </a:r>
              <a:r>
                <a:rPr lang="en-US" sz="3099" dirty="0" err="1">
                  <a:solidFill>
                    <a:srgbClr val="191919"/>
                  </a:solidFill>
                  <a:latin typeface="Roboto"/>
                </a:rPr>
                <a:t>Sube</a:t>
              </a:r>
              <a:r>
                <a:rPr lang="en-US" sz="3099" dirty="0">
                  <a:solidFill>
                    <a:srgbClr val="191919"/>
                  </a:solidFill>
                  <a:latin typeface="Roboto"/>
                </a:rPr>
                <a:t> </a:t>
              </a:r>
              <a:r>
                <a:rPr lang="en-US" sz="3099" dirty="0" err="1">
                  <a:solidFill>
                    <a:srgbClr val="191919"/>
                  </a:solidFill>
                  <a:latin typeface="Roboto"/>
                </a:rPr>
                <a:t>tu</a:t>
              </a:r>
              <a:r>
                <a:rPr lang="en-US" sz="3099" dirty="0">
                  <a:solidFill>
                    <a:srgbClr val="191919"/>
                  </a:solidFill>
                  <a:latin typeface="Roboto"/>
                </a:rPr>
                <a:t> app!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4085" r="228"/>
          <a:stretch>
            <a:fillRect/>
          </a:stretch>
        </p:blipFill>
        <p:spPr>
          <a:xfrm>
            <a:off x="0" y="-162882"/>
            <a:ext cx="10379618" cy="108113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2549" y="-6163219"/>
            <a:ext cx="8451451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238543"/>
            <a:ext cx="1556892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40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FastAPI</a:t>
            </a:r>
            <a:endParaRPr lang="es-MX" sz="40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40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Codespaces</a:t>
            </a:r>
            <a:endParaRPr lang="es-MX" sz="40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40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5"/>
              </a:rPr>
              <a:t>Usar contenedores de desarrollo localmente</a:t>
            </a:r>
            <a:endParaRPr lang="es-MX" sz="4000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881000"/>
            <a:ext cx="8115300" cy="100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6599" dirty="0" err="1">
                <a:solidFill>
                  <a:srgbClr val="191919"/>
                </a:solidFill>
                <a:latin typeface="Roboto Bold"/>
              </a:rPr>
              <a:t>Otros</a:t>
            </a:r>
            <a:r>
              <a:rPr lang="en-US" sz="6599" dirty="0">
                <a:solidFill>
                  <a:srgbClr val="191919"/>
                </a:solidFill>
                <a:latin typeface="Roboto Bold"/>
              </a:rPr>
              <a:t> </a:t>
            </a:r>
            <a:r>
              <a:rPr lang="en-US" sz="6599" dirty="0" err="1">
                <a:solidFill>
                  <a:srgbClr val="191919"/>
                </a:solidFill>
                <a:latin typeface="Roboto Bold"/>
              </a:rPr>
              <a:t>recursos</a:t>
            </a:r>
            <a:endParaRPr lang="en-US" sz="6599" dirty="0">
              <a:solidFill>
                <a:srgbClr val="191919"/>
              </a:solidFill>
              <a:latin typeface="Roboto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900941">
            <a:off x="9013333" y="8204828"/>
            <a:ext cx="845145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45191"/>
            <a:ext cx="16230600" cy="0"/>
          </a:xfrm>
          <a:prstGeom prst="line">
            <a:avLst/>
          </a:prstGeom>
          <a:ln w="9525" cap="rnd">
            <a:solidFill>
              <a:srgbClr val="7676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828675"/>
            <a:ext cx="97155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s-MX" sz="2400" spc="60" dirty="0">
                <a:solidFill>
                  <a:srgbClr val="767679"/>
                </a:solidFill>
                <a:latin typeface="Roboto Italics"/>
              </a:rPr>
              <a:t>Python HTTP API para utilizar con </a:t>
            </a:r>
            <a:r>
              <a:rPr lang="en-US" sz="2400" spc="60" dirty="0">
                <a:solidFill>
                  <a:srgbClr val="767679"/>
                </a:solidFill>
                <a:latin typeface="Roboto Italics"/>
              </a:rPr>
              <a:t>GitHub </a:t>
            </a:r>
            <a:r>
              <a:rPr lang="en-US" sz="2400" spc="60" dirty="0" err="1">
                <a:solidFill>
                  <a:srgbClr val="767679"/>
                </a:solidFill>
                <a:latin typeface="Roboto Italics"/>
              </a:rPr>
              <a:t>Codespaces</a:t>
            </a:r>
            <a:endParaRPr lang="en-US" sz="2400" spc="60" dirty="0">
              <a:solidFill>
                <a:srgbClr val="767679"/>
              </a:solidFill>
              <a:latin typeface="Roboto Itali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160836" y="3145373"/>
            <a:ext cx="13492252" cy="138965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673479"/>
            <a:ext cx="7390225" cy="2372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1"/>
              </a:lnSpc>
            </a:pPr>
            <a:r>
              <a:rPr lang="es-MX" sz="3711" dirty="0">
                <a:solidFill>
                  <a:srgbClr val="323334"/>
                </a:solidFill>
                <a:latin typeface="Roboto"/>
              </a:rPr>
              <a:t>Esta plantilla también está lista para ser utilizada con </a:t>
            </a:r>
            <a:r>
              <a:rPr lang="es-MX" sz="3711" dirty="0" err="1">
                <a:solidFill>
                  <a:srgbClr val="323334"/>
                </a:solidFill>
                <a:latin typeface="Roboto"/>
              </a:rPr>
              <a:t>Codespaces</a:t>
            </a:r>
            <a:r>
              <a:rPr lang="es-MX" sz="3711" dirty="0">
                <a:solidFill>
                  <a:srgbClr val="323334"/>
                </a:solidFill>
                <a:latin typeface="Roboto"/>
              </a:rPr>
              <a:t>, un entorno para desarrolladores que se ejecuta en la nube con Visual Studio </a:t>
            </a:r>
            <a:r>
              <a:rPr lang="es-MX" sz="3711" dirty="0" err="1">
                <a:solidFill>
                  <a:srgbClr val="323334"/>
                </a:solidFill>
                <a:latin typeface="Roboto"/>
              </a:rPr>
              <a:t>Code</a:t>
            </a:r>
            <a:r>
              <a:rPr lang="es-MX" sz="3711" dirty="0">
                <a:solidFill>
                  <a:srgbClr val="323334"/>
                </a:solidFill>
                <a:latin typeface="Roboto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175411" y="408664"/>
            <a:ext cx="2965388" cy="6200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471598" y="351514"/>
            <a:ext cx="787702" cy="78770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C8A92A-0147-1284-1B6C-0A4CF340A5E6}"/>
              </a:ext>
            </a:extLst>
          </p:cNvPr>
          <p:cNvGrpSpPr/>
          <p:nvPr/>
        </p:nvGrpSpPr>
        <p:grpSpPr>
          <a:xfrm>
            <a:off x="9521519" y="1861683"/>
            <a:ext cx="13238559" cy="7924800"/>
            <a:chOff x="5158332" y="859375"/>
            <a:chExt cx="6809819" cy="3755108"/>
          </a:xfrm>
        </p:grpSpPr>
        <p:sp>
          <p:nvSpPr>
            <p:cNvPr id="16" name="Google Shape;5589;p277">
              <a:extLst>
                <a:ext uri="{FF2B5EF4-FFF2-40B4-BE49-F238E27FC236}">
                  <a16:creationId xmlns:a16="http://schemas.microsoft.com/office/drawing/2014/main" id="{1613A368-726C-C238-5E8F-53C11247687A}"/>
                </a:ext>
              </a:extLst>
            </p:cNvPr>
            <p:cNvSpPr/>
            <p:nvPr/>
          </p:nvSpPr>
          <p:spPr>
            <a:xfrm>
              <a:off x="5171254" y="859383"/>
              <a:ext cx="6796800" cy="37551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" name="Google Shape;5590;p277">
              <a:extLst>
                <a:ext uri="{FF2B5EF4-FFF2-40B4-BE49-F238E27FC236}">
                  <a16:creationId xmlns:a16="http://schemas.microsoft.com/office/drawing/2014/main" id="{B3D3FDAF-3A27-2077-FE81-93116EDFDDE1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58332" y="859375"/>
              <a:ext cx="6809819" cy="2843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Running FastAPI">
            <a:extLst>
              <a:ext uri="{FF2B5EF4-FFF2-40B4-BE49-F238E27FC236}">
                <a16:creationId xmlns:a16="http://schemas.microsoft.com/office/drawing/2014/main" id="{75B70DB5-369D-46DF-3275-49A7A0E86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331" y="2425315"/>
            <a:ext cx="8193037" cy="72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29951" y="1028700"/>
            <a:ext cx="3667370" cy="36673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22636" y="-876300"/>
            <a:ext cx="9329977" cy="93299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3426" y="2307082"/>
            <a:ext cx="8110452" cy="564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00"/>
              </a:lnSpc>
            </a:pPr>
            <a:r>
              <a:rPr lang="es-MX" sz="8000" dirty="0">
                <a:solidFill>
                  <a:srgbClr val="323334"/>
                </a:solidFill>
                <a:latin typeface="Cerebri"/>
              </a:rPr>
              <a:t>¿Has encontrado un problema o tienes una idea para mejorar este repositorio?</a:t>
            </a:r>
            <a:endParaRPr lang="en-US" sz="8000" dirty="0">
              <a:solidFill>
                <a:srgbClr val="323334"/>
              </a:solidFill>
              <a:latin typeface="Cere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11558" y="4402831"/>
            <a:ext cx="7156564" cy="96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s-MX" sz="2799" spc="69" dirty="0">
                <a:solidFill>
                  <a:srgbClr val="767679"/>
                </a:solidFill>
                <a:latin typeface="Inter"/>
              </a:rPr>
              <a:t>Ayúdanos a mejorar este repositorio de plantillas al </a:t>
            </a:r>
            <a:r>
              <a:rPr lang="es-MX" sz="2799" spc="69" dirty="0">
                <a:solidFill>
                  <a:srgbClr val="767679"/>
                </a:solidFill>
                <a:latin typeface="Inter"/>
                <a:hlinkClick r:id="rId6"/>
              </a:rPr>
              <a:t>¡abrir un </a:t>
            </a:r>
            <a:r>
              <a:rPr lang="es-MX" sz="2799" spc="69" dirty="0" err="1">
                <a:solidFill>
                  <a:srgbClr val="767679"/>
                </a:solidFill>
                <a:latin typeface="Inter"/>
                <a:hlinkClick r:id="rId6"/>
              </a:rPr>
              <a:t>issue</a:t>
            </a:r>
            <a:r>
              <a:rPr lang="es-MX" sz="2799" spc="69" dirty="0">
                <a:solidFill>
                  <a:srgbClr val="767679"/>
                </a:solidFill>
                <a:latin typeface="Inter"/>
                <a:hlinkClick r:id="rId6"/>
              </a:rPr>
              <a:t>!</a:t>
            </a:r>
            <a:endParaRPr lang="en-US" sz="2800" spc="69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66954">
            <a:off x="14524624" y="-2524891"/>
            <a:ext cx="8451451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245855">
            <a:off x="-1541458" y="6359303"/>
            <a:ext cx="9934570" cy="886660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83736" y="4248070"/>
            <a:ext cx="12120527" cy="1705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19"/>
              </a:lnSpc>
            </a:pPr>
            <a:r>
              <a:rPr lang="en-US" sz="11099" dirty="0">
                <a:solidFill>
                  <a:srgbClr val="191919"/>
                </a:solidFill>
                <a:latin typeface="Telegraf Bold"/>
              </a:rPr>
              <a:t>¡</a:t>
            </a:r>
            <a:r>
              <a:rPr lang="en-US" sz="11099" dirty="0" err="1">
                <a:solidFill>
                  <a:srgbClr val="191919"/>
                </a:solidFill>
                <a:latin typeface="Telegraf Bold"/>
              </a:rPr>
              <a:t>Muchas</a:t>
            </a:r>
            <a:r>
              <a:rPr lang="en-US" sz="11099" dirty="0">
                <a:solidFill>
                  <a:srgbClr val="191919"/>
                </a:solidFill>
                <a:latin typeface="Telegraf Bold"/>
              </a:rPr>
              <a:t> gracias!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5705595" cy="386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dirty="0" err="1">
                <a:solidFill>
                  <a:srgbClr val="191919"/>
                </a:solidFill>
                <a:latin typeface="Roboto"/>
              </a:rPr>
              <a:t>Diapositiva</a:t>
            </a:r>
            <a:r>
              <a:rPr lang="en-US" sz="8499" dirty="0">
                <a:solidFill>
                  <a:srgbClr val="191919"/>
                </a:solidFill>
                <a:latin typeface="Roboto"/>
              </a:rPr>
              <a:t> de </a:t>
            </a:r>
            <a:r>
              <a:rPr lang="en-US" sz="8499" dirty="0" err="1">
                <a:solidFill>
                  <a:srgbClr val="191919"/>
                </a:solidFill>
                <a:latin typeface="Roboto"/>
              </a:rPr>
              <a:t>recursos</a:t>
            </a:r>
            <a:r>
              <a:rPr lang="en-US" sz="8499" dirty="0">
                <a:solidFill>
                  <a:srgbClr val="191919"/>
                </a:solidFill>
                <a:latin typeface="Roboto"/>
              </a:rPr>
              <a:t> </a:t>
            </a:r>
            <a:r>
              <a:rPr lang="en-US" sz="8499" dirty="0" err="1">
                <a:solidFill>
                  <a:srgbClr val="191919"/>
                </a:solidFill>
                <a:latin typeface="Roboto"/>
              </a:rPr>
              <a:t>creativos</a:t>
            </a:r>
            <a:endParaRPr lang="en-US" sz="8499" dirty="0">
              <a:solidFill>
                <a:srgbClr val="191919"/>
              </a:solidFill>
              <a:latin typeface="Roboto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67368" y="1244243"/>
            <a:ext cx="2953264" cy="28092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97947" y="4868331"/>
            <a:ext cx="2687774" cy="291573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b="2001"/>
          <a:stretch>
            <a:fillRect/>
          </a:stretch>
        </p:blipFill>
        <p:spPr>
          <a:xfrm>
            <a:off x="14336787" y="1180713"/>
            <a:ext cx="2922513" cy="27208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1891"/>
          <a:stretch>
            <a:fillRect/>
          </a:stretch>
        </p:blipFill>
        <p:spPr>
          <a:xfrm>
            <a:off x="9144000" y="4868331"/>
            <a:ext cx="3035114" cy="29157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 l="2929"/>
          <a:stretch>
            <a:fillRect/>
          </a:stretch>
        </p:blipFill>
        <p:spPr>
          <a:xfrm>
            <a:off x="10942711" y="1028700"/>
            <a:ext cx="3127793" cy="30248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t="5625" b="5625"/>
          <a:stretch>
            <a:fillRect/>
          </a:stretch>
        </p:blipFill>
        <p:spPr>
          <a:xfrm>
            <a:off x="8685793" y="8224928"/>
            <a:ext cx="6899928" cy="103337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7315665"/>
            <a:ext cx="5976807" cy="196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7"/>
              </a:lnSpc>
            </a:pPr>
            <a:r>
              <a:rPr lang="es-MX" sz="2390" dirty="0">
                <a:solidFill>
                  <a:srgbClr val="191919"/>
                </a:solidFill>
                <a:latin typeface="Roboto"/>
              </a:rPr>
              <a:t>Utiliza estos recursos de diseño en su presentación. ¡Feliz diseño!</a:t>
            </a:r>
          </a:p>
          <a:p>
            <a:pPr>
              <a:lnSpc>
                <a:spcPts val="3107"/>
              </a:lnSpc>
            </a:pPr>
            <a:endParaRPr lang="en-US" sz="2390" dirty="0">
              <a:solidFill>
                <a:srgbClr val="191919"/>
              </a:solidFill>
              <a:latin typeface="Roboto"/>
            </a:endParaRPr>
          </a:p>
          <a:p>
            <a:pPr>
              <a:lnSpc>
                <a:spcPts val="3107"/>
              </a:lnSpc>
            </a:pPr>
            <a:r>
              <a:rPr lang="en-US" sz="2390" b="1" dirty="0">
                <a:solidFill>
                  <a:srgbClr val="191919"/>
                </a:solidFill>
                <a:latin typeface="Roboto"/>
              </a:rPr>
              <a:t>No </a:t>
            </a:r>
            <a:r>
              <a:rPr lang="en-US" sz="2390" b="1" dirty="0" err="1">
                <a:solidFill>
                  <a:srgbClr val="191919"/>
                </a:solidFill>
                <a:latin typeface="Roboto"/>
              </a:rPr>
              <a:t>olvides</a:t>
            </a:r>
            <a:r>
              <a:rPr lang="en-US" sz="2390" b="1" dirty="0">
                <a:solidFill>
                  <a:srgbClr val="191919"/>
                </a:solidFill>
                <a:latin typeface="Roboto"/>
              </a:rPr>
              <a:t> </a:t>
            </a:r>
            <a:r>
              <a:rPr lang="en-US" sz="2390" b="1" dirty="0" err="1">
                <a:solidFill>
                  <a:srgbClr val="191919"/>
                </a:solidFill>
                <a:latin typeface="Roboto"/>
              </a:rPr>
              <a:t>eliminar</a:t>
            </a:r>
            <a:r>
              <a:rPr lang="en-US" sz="2390" b="1" dirty="0">
                <a:solidFill>
                  <a:srgbClr val="191919"/>
                </a:solidFill>
                <a:latin typeface="Roboto"/>
              </a:rPr>
              <a:t> </a:t>
            </a:r>
            <a:r>
              <a:rPr lang="en-US" sz="2390" b="1" dirty="0" err="1">
                <a:solidFill>
                  <a:srgbClr val="191919"/>
                </a:solidFill>
                <a:latin typeface="Roboto"/>
              </a:rPr>
              <a:t>esta</a:t>
            </a:r>
            <a:r>
              <a:rPr lang="en-US" sz="2390" b="1" dirty="0">
                <a:solidFill>
                  <a:srgbClr val="191919"/>
                </a:solidFill>
                <a:latin typeface="Roboto"/>
              </a:rPr>
              <a:t> </a:t>
            </a:r>
            <a:r>
              <a:rPr lang="en-US" sz="2390" b="1" dirty="0" err="1">
                <a:solidFill>
                  <a:srgbClr val="191919"/>
                </a:solidFill>
                <a:latin typeface="Roboto"/>
              </a:rPr>
              <a:t>página</a:t>
            </a:r>
            <a:r>
              <a:rPr lang="en-US" sz="2390" b="1" dirty="0">
                <a:solidFill>
                  <a:srgbClr val="191919"/>
                </a:solidFill>
                <a:latin typeface="Roboto"/>
              </a:rPr>
              <a:t> antes de </a:t>
            </a:r>
            <a:r>
              <a:rPr lang="en-US" sz="2390" b="1" dirty="0" err="1">
                <a:solidFill>
                  <a:srgbClr val="191919"/>
                </a:solidFill>
                <a:latin typeface="Roboto"/>
              </a:rPr>
              <a:t>presentarla</a:t>
            </a:r>
            <a:r>
              <a:rPr lang="en-US" sz="2390" b="1" dirty="0">
                <a:solidFill>
                  <a:srgbClr val="191919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0870" r="20870"/>
          <a:stretch>
            <a:fillRect/>
          </a:stretch>
        </p:blipFill>
        <p:spPr>
          <a:xfrm>
            <a:off x="0" y="-1158226"/>
            <a:ext cx="7958528" cy="1330213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111549" y="3159697"/>
            <a:ext cx="6506912" cy="3355671"/>
            <a:chOff x="0" y="0"/>
            <a:chExt cx="8675883" cy="4474228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8675883" cy="1339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 dirty="0">
                  <a:solidFill>
                    <a:srgbClr val="191919"/>
                  </a:solidFill>
                  <a:latin typeface="Roboto Bold"/>
                </a:rPr>
                <a:t>¡Hola, Soy ___!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32953"/>
              <a:ext cx="7706631" cy="1341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29"/>
                </a:lnSpc>
              </a:pPr>
              <a:r>
                <a:rPr lang="en-US" sz="3099" u="none">
                  <a:solidFill>
                    <a:srgbClr val="191919"/>
                  </a:solidFill>
                  <a:latin typeface="Roboto"/>
                </a:rPr>
                <a:t>Gold Microsoft Learn Student Ambassador.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2089636"/>
              <a:ext cx="7706631" cy="0"/>
            </a:xfrm>
            <a:prstGeom prst="line">
              <a:avLst/>
            </a:prstGeom>
            <a:ln w="12700" cap="flat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962826">
            <a:off x="-2303883" y="-3956225"/>
            <a:ext cx="9636304" cy="99250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27506" y="2535897"/>
            <a:ext cx="3105357" cy="31053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6100088"/>
            <a:ext cx="6902969" cy="1812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1"/>
              </a:lnSpc>
            </a:pPr>
            <a:r>
              <a:rPr lang="en-US" sz="5165" dirty="0">
                <a:solidFill>
                  <a:srgbClr val="3233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5165" dirty="0" err="1">
                <a:solidFill>
                  <a:srgbClr val="3233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estudiantes</a:t>
            </a:r>
            <a:r>
              <a:rPr lang="en-US" sz="5165" dirty="0">
                <a:solidFill>
                  <a:srgbClr val="3233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n-US" sz="5165" dirty="0" err="1">
                <a:solidFill>
                  <a:srgbClr val="3233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desarrolladores</a:t>
            </a:r>
            <a:endParaRPr lang="en-US" sz="5165" dirty="0">
              <a:solidFill>
                <a:srgbClr val="32333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633026" y="4012021"/>
            <a:ext cx="812357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s-MX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Estos son los archivos y carpetas clave que lo hacen posible:</a:t>
            </a:r>
          </a:p>
          <a:p>
            <a:pPr marL="571500" indent="-5715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webapp/</a:t>
            </a:r>
            <a:endParaRPr lang="en-US" sz="3600" b="0" i="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85800" indent="-6858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rgbClr val="0563C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3600" b="0" i="0" u="none" strike="noStrike" dirty="0" err="1">
                <a:solidFill>
                  <a:srgbClr val="0563C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devcontainer</a:t>
            </a:r>
            <a:r>
              <a:rPr lang="en-US" sz="3600" b="0" i="0" u="none" strike="noStrike" dirty="0">
                <a:solidFill>
                  <a:srgbClr val="0563C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3600" b="0" i="0" u="none" strike="noStrike" dirty="0" err="1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Dockerfile</a:t>
            </a:r>
            <a:endParaRPr lang="en-US" sz="3600" u="none" strike="noStrike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85800" indent="-6858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rgbClr val="0563C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3600" b="0" i="0" u="none" strike="noStrike" dirty="0" err="1">
                <a:solidFill>
                  <a:srgbClr val="0563C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devcontainer</a:t>
            </a:r>
            <a:r>
              <a:rPr lang="en-US" sz="3600" b="0" i="0" u="none" strike="noStrike" dirty="0">
                <a:solidFill>
                  <a:srgbClr val="0563C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3600" b="0" i="0" u="none" strike="noStrike" dirty="0" err="1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devcontainer.json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495252" y="5098562"/>
            <a:ext cx="4159738" cy="41597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965413" y="1369207"/>
            <a:ext cx="7199241" cy="71992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72239" y="1998087"/>
            <a:ext cx="9606161" cy="96061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140848" y="-1928165"/>
            <a:ext cx="9606161" cy="960616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54946" y="2300431"/>
            <a:ext cx="948712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800" dirty="0">
                <a:solidFill>
                  <a:srgbClr val="323334"/>
                </a:solidFill>
                <a:latin typeface="Roboto Bold Italics"/>
              </a:rPr>
              <a:t>¡</a:t>
            </a:r>
            <a:r>
              <a:rPr lang="en-US" sz="8800" dirty="0" err="1">
                <a:solidFill>
                  <a:srgbClr val="323334"/>
                </a:solidFill>
                <a:latin typeface="Roboto Bold Italics"/>
              </a:rPr>
              <a:t>Pruébalo</a:t>
            </a:r>
            <a:r>
              <a:rPr lang="en-US" sz="8800" dirty="0">
                <a:solidFill>
                  <a:srgbClr val="323334"/>
                </a:solidFill>
                <a:latin typeface="Roboto Bold Italics"/>
              </a:rPr>
              <a:t>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4946" y="3896571"/>
            <a:ext cx="7789054" cy="534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>
              <a:lnSpc>
                <a:spcPts val="4215"/>
              </a:lnSpc>
              <a:buFont typeface="+mj-lt"/>
              <a:buAutoNum type="arabicPeriod"/>
            </a:pPr>
            <a:r>
              <a:rPr lang="es-MX" sz="3011" spc="75" dirty="0">
                <a:solidFill>
                  <a:srgbClr val="767679"/>
                </a:solidFill>
                <a:latin typeface="Roboto"/>
              </a:rPr>
              <a:t>Crea un repositorio desde esta plantilla. Utiliza este link </a:t>
            </a:r>
            <a:r>
              <a:rPr lang="es-MX" sz="3011" spc="75" dirty="0">
                <a:solidFill>
                  <a:srgbClr val="767679"/>
                </a:solidFill>
                <a:latin typeface="Roboto"/>
                <a:hlinkClick r:id="rId7"/>
              </a:rPr>
              <a:t>crea un repositorio</a:t>
            </a:r>
            <a:r>
              <a:rPr lang="es-MX" sz="3011" spc="75" dirty="0">
                <a:solidFill>
                  <a:srgbClr val="767679"/>
                </a:solidFill>
                <a:latin typeface="Roboto"/>
              </a:rPr>
              <a:t>. Puedes hacer que tu repositorio sea privado o público, esto depende de ti.</a:t>
            </a:r>
          </a:p>
          <a:p>
            <a:pPr marL="514350" indent="-514350">
              <a:lnSpc>
                <a:spcPts val="4215"/>
              </a:lnSpc>
              <a:buFont typeface="+mj-lt"/>
              <a:buAutoNum type="arabicPeriod"/>
            </a:pPr>
            <a:r>
              <a:rPr lang="es-MX" sz="3011" spc="75" dirty="0">
                <a:solidFill>
                  <a:srgbClr val="767679"/>
                </a:solidFill>
                <a:latin typeface="Roboto"/>
              </a:rPr>
              <a:t>Ve a la página principal del repositorio recién creado.</a:t>
            </a:r>
          </a:p>
          <a:p>
            <a:pPr marL="514350" indent="-514350">
              <a:lnSpc>
                <a:spcPts val="4215"/>
              </a:lnSpc>
              <a:buFont typeface="+mj-lt"/>
              <a:buAutoNum type="arabicPeriod"/>
            </a:pPr>
            <a:r>
              <a:rPr lang="es-MX" sz="3011" spc="75" dirty="0">
                <a:solidFill>
                  <a:srgbClr val="767679"/>
                </a:solidFill>
                <a:latin typeface="Roboto"/>
              </a:rPr>
              <a:t>Debajo del nombre del repositorio, usa el menú desplegable de </a:t>
            </a:r>
            <a:r>
              <a:rPr lang="es-MX" sz="3011" spc="75" dirty="0" err="1">
                <a:solidFill>
                  <a:srgbClr val="767679"/>
                </a:solidFill>
                <a:latin typeface="Roboto"/>
              </a:rPr>
              <a:t>Code</a:t>
            </a:r>
            <a:r>
              <a:rPr lang="es-MX" sz="3011" spc="75" dirty="0">
                <a:solidFill>
                  <a:srgbClr val="767679"/>
                </a:solidFill>
                <a:latin typeface="Roboto"/>
              </a:rPr>
              <a:t> y, en la pestaña </a:t>
            </a:r>
            <a:r>
              <a:rPr lang="es-MX" sz="3011" spc="75" dirty="0" err="1">
                <a:solidFill>
                  <a:srgbClr val="767679"/>
                </a:solidFill>
                <a:latin typeface="Roboto"/>
              </a:rPr>
              <a:t>Codespaces</a:t>
            </a:r>
            <a:r>
              <a:rPr lang="es-MX" sz="3011" spc="75" dirty="0">
                <a:solidFill>
                  <a:srgbClr val="767679"/>
                </a:solidFill>
                <a:latin typeface="Roboto"/>
              </a:rPr>
              <a:t>, selecciona "Crear </a:t>
            </a:r>
            <a:r>
              <a:rPr lang="es-MX" sz="3011" spc="75" dirty="0" err="1">
                <a:solidFill>
                  <a:srgbClr val="767679"/>
                </a:solidFill>
                <a:latin typeface="Roboto"/>
              </a:rPr>
              <a:t>Codespace</a:t>
            </a:r>
            <a:r>
              <a:rPr lang="es-MX" sz="3011" spc="75" dirty="0">
                <a:solidFill>
                  <a:srgbClr val="767679"/>
                </a:solidFill>
                <a:latin typeface="Roboto"/>
              </a:rPr>
              <a:t> en </a:t>
            </a:r>
            <a:r>
              <a:rPr lang="es-MX" sz="3011" spc="75" dirty="0" err="1">
                <a:solidFill>
                  <a:srgbClr val="767679"/>
                </a:solidFill>
                <a:latin typeface="Roboto"/>
              </a:rPr>
              <a:t>main</a:t>
            </a:r>
            <a:r>
              <a:rPr lang="es-MX" sz="3011" spc="75" dirty="0">
                <a:solidFill>
                  <a:srgbClr val="767679"/>
                </a:solidFill>
                <a:latin typeface="Roboto"/>
              </a:rPr>
              <a:t>".</a:t>
            </a:r>
            <a:endParaRPr lang="en-US" sz="3011" spc="75" dirty="0">
              <a:solidFill>
                <a:srgbClr val="767679"/>
              </a:solidFill>
              <a:latin typeface="Roboto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E01548-ACC2-8908-FE50-8112A5D11D39}"/>
              </a:ext>
            </a:extLst>
          </p:cNvPr>
          <p:cNvGrpSpPr/>
          <p:nvPr/>
        </p:nvGrpSpPr>
        <p:grpSpPr>
          <a:xfrm>
            <a:off x="11734800" y="1410725"/>
            <a:ext cx="13238559" cy="7924800"/>
            <a:chOff x="5158332" y="859375"/>
            <a:chExt cx="6809819" cy="3755108"/>
          </a:xfrm>
        </p:grpSpPr>
        <p:sp>
          <p:nvSpPr>
            <p:cNvPr id="9" name="Google Shape;5589;p277">
              <a:extLst>
                <a:ext uri="{FF2B5EF4-FFF2-40B4-BE49-F238E27FC236}">
                  <a16:creationId xmlns:a16="http://schemas.microsoft.com/office/drawing/2014/main" id="{E5B25F64-BC7B-7CD4-537D-E310BFBADBE8}"/>
                </a:ext>
              </a:extLst>
            </p:cNvPr>
            <p:cNvSpPr/>
            <p:nvPr/>
          </p:nvSpPr>
          <p:spPr>
            <a:xfrm>
              <a:off x="5171254" y="859383"/>
              <a:ext cx="6796800" cy="37551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" name="Google Shape;5590;p277">
              <a:extLst>
                <a:ext uri="{FF2B5EF4-FFF2-40B4-BE49-F238E27FC236}">
                  <a16:creationId xmlns:a16="http://schemas.microsoft.com/office/drawing/2014/main" id="{86F2FEBD-D922-CD01-BA8B-CC9B26F2F18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58332" y="859375"/>
              <a:ext cx="6809819" cy="2843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46" name="Picture 2" descr="Create Codespace">
            <a:extLst>
              <a:ext uri="{FF2B5EF4-FFF2-40B4-BE49-F238E27FC236}">
                <a16:creationId xmlns:a16="http://schemas.microsoft.com/office/drawing/2014/main" id="{20B1C9D0-8176-19AC-6EAA-1C0001BF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1998087"/>
            <a:ext cx="6553200" cy="724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495252" y="5098562"/>
            <a:ext cx="4159738" cy="41597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965413" y="1369207"/>
            <a:ext cx="7199241" cy="71992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685660" y="2171700"/>
            <a:ext cx="9606161" cy="96061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083705" y="-1909903"/>
            <a:ext cx="9606161" cy="960616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54946" y="2300431"/>
            <a:ext cx="948712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800" dirty="0">
                <a:solidFill>
                  <a:srgbClr val="323334"/>
                </a:solidFill>
                <a:latin typeface="Roboto Bold Italics"/>
              </a:rPr>
              <a:t>¡</a:t>
            </a:r>
            <a:r>
              <a:rPr lang="en-US" sz="8800" dirty="0" err="1">
                <a:solidFill>
                  <a:srgbClr val="323334"/>
                </a:solidFill>
                <a:latin typeface="Roboto Bold Italics"/>
              </a:rPr>
              <a:t>Pruébalo</a:t>
            </a:r>
            <a:r>
              <a:rPr lang="en-US" sz="8800" dirty="0">
                <a:solidFill>
                  <a:srgbClr val="323334"/>
                </a:solidFill>
                <a:latin typeface="Roboto Bold Italics"/>
              </a:rPr>
              <a:t>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4946" y="4193508"/>
            <a:ext cx="7789054" cy="111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5"/>
              </a:lnSpc>
            </a:pPr>
            <a:r>
              <a:rPr lang="en-US" sz="3211" spc="80" dirty="0">
                <a:solidFill>
                  <a:srgbClr val="767679"/>
                </a:solidFill>
                <a:latin typeface="Roboto"/>
              </a:rPr>
              <a:t>4. </a:t>
            </a:r>
            <a:r>
              <a:rPr lang="es-MX" sz="3211" spc="80" dirty="0">
                <a:solidFill>
                  <a:srgbClr val="767679"/>
                </a:solidFill>
                <a:latin typeface="Roboto"/>
              </a:rPr>
              <a:t>Espera mientras GitHub inicia el </a:t>
            </a:r>
            <a:r>
              <a:rPr lang="es-MX" sz="3211" spc="80" dirty="0" err="1">
                <a:solidFill>
                  <a:srgbClr val="767679"/>
                </a:solidFill>
                <a:latin typeface="Roboto"/>
              </a:rPr>
              <a:t>Codespace</a:t>
            </a:r>
            <a:r>
              <a:rPr lang="es-MX" sz="3211" spc="80" dirty="0">
                <a:solidFill>
                  <a:srgbClr val="767679"/>
                </a:solidFill>
                <a:latin typeface="Roboto"/>
              </a:rPr>
              <a:t>:</a:t>
            </a:r>
            <a:endParaRPr lang="en-US" sz="3211" spc="80" dirty="0">
              <a:solidFill>
                <a:srgbClr val="767679"/>
              </a:solidFill>
              <a:latin typeface="Roboto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C9DD25-9070-4E25-F864-58A7603A40B9}"/>
              </a:ext>
            </a:extLst>
          </p:cNvPr>
          <p:cNvGrpSpPr/>
          <p:nvPr/>
        </p:nvGrpSpPr>
        <p:grpSpPr>
          <a:xfrm>
            <a:off x="8915400" y="1331107"/>
            <a:ext cx="13238559" cy="7924800"/>
            <a:chOff x="5158332" y="859375"/>
            <a:chExt cx="6809819" cy="3755108"/>
          </a:xfrm>
        </p:grpSpPr>
        <p:sp>
          <p:nvSpPr>
            <p:cNvPr id="9" name="Google Shape;5589;p277">
              <a:extLst>
                <a:ext uri="{FF2B5EF4-FFF2-40B4-BE49-F238E27FC236}">
                  <a16:creationId xmlns:a16="http://schemas.microsoft.com/office/drawing/2014/main" id="{2878F2BE-26D4-522E-E337-AB5E768A2DDB}"/>
                </a:ext>
              </a:extLst>
            </p:cNvPr>
            <p:cNvSpPr/>
            <p:nvPr/>
          </p:nvSpPr>
          <p:spPr>
            <a:xfrm>
              <a:off x="5171254" y="859383"/>
              <a:ext cx="6796800" cy="37551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" name="Google Shape;5590;p277">
              <a:extLst>
                <a:ext uri="{FF2B5EF4-FFF2-40B4-BE49-F238E27FC236}">
                  <a16:creationId xmlns:a16="http://schemas.microsoft.com/office/drawing/2014/main" id="{E973CEF1-3C05-9524-FE50-D016CE5B9D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58332" y="859375"/>
              <a:ext cx="6809819" cy="2843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22" name="Picture 2" descr="Creating Codespace">
            <a:extLst>
              <a:ext uri="{FF2B5EF4-FFF2-40B4-BE49-F238E27FC236}">
                <a16:creationId xmlns:a16="http://schemas.microsoft.com/office/drawing/2014/main" id="{9D7EEE50-8990-B072-6748-AEA6AF5C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893" y="1931169"/>
            <a:ext cx="10628317" cy="73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92178" y="2405293"/>
            <a:ext cx="13492252" cy="1389651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87196" y="5138738"/>
            <a:ext cx="3231792" cy="0"/>
          </a:xfrm>
          <a:prstGeom prst="line">
            <a:avLst/>
          </a:prstGeom>
          <a:ln w="9525" cap="rnd">
            <a:solidFill>
              <a:srgbClr val="7676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15643404" y="5138738"/>
            <a:ext cx="3231792" cy="0"/>
          </a:xfrm>
          <a:prstGeom prst="line">
            <a:avLst/>
          </a:prstGeom>
          <a:ln w="9525" cap="rnd">
            <a:solidFill>
              <a:srgbClr val="7676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19561" y="3921167"/>
            <a:ext cx="1404887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200" dirty="0" err="1">
                <a:solidFill>
                  <a:srgbClr val="323334"/>
                </a:solidFill>
                <a:latin typeface="Kollektif Bold"/>
              </a:rPr>
              <a:t>Inspeccionar</a:t>
            </a:r>
            <a:r>
              <a:rPr lang="en-US" sz="8000" spc="200" dirty="0">
                <a:solidFill>
                  <a:srgbClr val="323334"/>
                </a:solidFill>
                <a:latin typeface="Kollektif Bold"/>
              </a:rPr>
              <a:t> </a:t>
            </a:r>
            <a:r>
              <a:rPr lang="en-US" sz="8000" spc="200" dirty="0" err="1">
                <a:solidFill>
                  <a:srgbClr val="323334"/>
                </a:solidFill>
                <a:latin typeface="Kollektif Bold"/>
              </a:rPr>
              <a:t>el</a:t>
            </a:r>
            <a:r>
              <a:rPr lang="en-US" sz="8000" spc="200" dirty="0">
                <a:solidFill>
                  <a:srgbClr val="323334"/>
                </a:solidFill>
                <a:latin typeface="Kollektif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9561" y="5453816"/>
            <a:ext cx="14048878" cy="125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7"/>
              </a:lnSpc>
            </a:pPr>
            <a:r>
              <a:rPr lang="en-US" sz="9827" dirty="0" err="1">
                <a:solidFill>
                  <a:srgbClr val="323334"/>
                </a:solidFill>
                <a:latin typeface="Roboto Bold Italics"/>
              </a:rPr>
              <a:t>entorno</a:t>
            </a:r>
            <a:r>
              <a:rPr lang="en-US" sz="9827" dirty="0">
                <a:solidFill>
                  <a:srgbClr val="323334"/>
                </a:solidFill>
                <a:latin typeface="Roboto Bold Italics"/>
              </a:rPr>
              <a:t> de </a:t>
            </a:r>
            <a:r>
              <a:rPr lang="en-US" sz="9827" dirty="0" err="1">
                <a:solidFill>
                  <a:srgbClr val="323334"/>
                </a:solidFill>
                <a:latin typeface="Roboto Bold Italics"/>
              </a:rPr>
              <a:t>Codespaces</a:t>
            </a:r>
            <a:endParaRPr lang="en-US" sz="9827" dirty="0">
              <a:solidFill>
                <a:srgbClr val="323334"/>
              </a:solidFill>
              <a:latin typeface="Roboto Bold Itali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92275" y="-3009900"/>
            <a:ext cx="15409250" cy="1587095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88046A-ADDF-55A6-9607-670CF5054068}"/>
              </a:ext>
            </a:extLst>
          </p:cNvPr>
          <p:cNvGrpSpPr/>
          <p:nvPr/>
        </p:nvGrpSpPr>
        <p:grpSpPr>
          <a:xfrm>
            <a:off x="10459641" y="1386891"/>
            <a:ext cx="13238559" cy="7861884"/>
            <a:chOff x="5158332" y="859375"/>
            <a:chExt cx="6809819" cy="3755108"/>
          </a:xfrm>
        </p:grpSpPr>
        <p:sp>
          <p:nvSpPr>
            <p:cNvPr id="6" name="Google Shape;5589;p277">
              <a:extLst>
                <a:ext uri="{FF2B5EF4-FFF2-40B4-BE49-F238E27FC236}">
                  <a16:creationId xmlns:a16="http://schemas.microsoft.com/office/drawing/2014/main" id="{D4D0C93B-9ABD-11E1-E3F4-B6C462128254}"/>
                </a:ext>
              </a:extLst>
            </p:cNvPr>
            <p:cNvSpPr/>
            <p:nvPr/>
          </p:nvSpPr>
          <p:spPr>
            <a:xfrm>
              <a:off x="5171254" y="859383"/>
              <a:ext cx="6796800" cy="3755100"/>
            </a:xfrm>
            <a:prstGeom prst="roundRect">
              <a:avLst>
                <a:gd name="adj" fmla="val 1839"/>
              </a:avLst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F6FC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5590;p277">
              <a:extLst>
                <a:ext uri="{FF2B5EF4-FFF2-40B4-BE49-F238E27FC236}">
                  <a16:creationId xmlns:a16="http://schemas.microsoft.com/office/drawing/2014/main" id="{8595D58B-84C3-4A36-C5ED-63D2A6BA061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58332" y="859375"/>
              <a:ext cx="6809819" cy="284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AutoShape 2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w="9525" cap="rnd">
            <a:solidFill>
              <a:srgbClr val="7676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2288" y="4252347"/>
            <a:ext cx="8343900" cy="1368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323334"/>
                </a:solidFill>
                <a:latin typeface="Cerebri Bold Italics"/>
              </a:rPr>
              <a:t>Ejecuta</a:t>
            </a:r>
            <a:r>
              <a:rPr lang="en-US" sz="8000" dirty="0">
                <a:solidFill>
                  <a:srgbClr val="323334"/>
                </a:solidFill>
                <a:latin typeface="Cerebri Bold Italics"/>
              </a:rPr>
              <a:t> la App</a:t>
            </a:r>
          </a:p>
        </p:txBody>
      </p:sp>
      <p:pic>
        <p:nvPicPr>
          <p:cNvPr id="1028" name="Picture 4" descr="FastAPI Ejecutandose">
            <a:extLst>
              <a:ext uri="{FF2B5EF4-FFF2-40B4-BE49-F238E27FC236}">
                <a16:creationId xmlns:a16="http://schemas.microsoft.com/office/drawing/2014/main" id="{2197C3CA-1DCF-C77A-4EF3-64B64948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58" y="1982189"/>
            <a:ext cx="8106062" cy="721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-3861659" y="-5194512"/>
            <a:ext cx="11473341" cy="124464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658626" y="6643239"/>
            <a:ext cx="9606161" cy="96061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170650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9601" spc="240" dirty="0" err="1">
                <a:solidFill>
                  <a:srgbClr val="323334"/>
                </a:solidFill>
                <a:latin typeface="Kollektif Bold"/>
              </a:rPr>
              <a:t>Codespace</a:t>
            </a:r>
            <a:endParaRPr lang="en-US" sz="9601" spc="240" dirty="0">
              <a:solidFill>
                <a:srgbClr val="323334"/>
              </a:solidFill>
              <a:latin typeface="Kollekti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656470"/>
            <a:ext cx="16230600" cy="128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9601" dirty="0" err="1">
                <a:solidFill>
                  <a:srgbClr val="323334"/>
                </a:solidFill>
                <a:latin typeface="Cerebri Bold Italics"/>
              </a:rPr>
              <a:t>Personaliza</a:t>
            </a:r>
            <a:r>
              <a:rPr lang="en-US" sz="9601" dirty="0">
                <a:solidFill>
                  <a:srgbClr val="323334"/>
                </a:solidFill>
                <a:latin typeface="Cerebri Bold Italics"/>
              </a:rPr>
              <a:t> </a:t>
            </a:r>
            <a:r>
              <a:rPr lang="en-US" sz="9601" dirty="0" err="1">
                <a:solidFill>
                  <a:srgbClr val="323334"/>
                </a:solidFill>
                <a:latin typeface="Cerebri Bold Italics"/>
              </a:rPr>
              <a:t>tu</a:t>
            </a:r>
            <a:endParaRPr lang="en-US" sz="9601" dirty="0">
              <a:solidFill>
                <a:srgbClr val="323334"/>
              </a:solidFill>
              <a:latin typeface="Cerebri Bold Itali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1647</Words>
  <Application>Microsoft Office PowerPoint</Application>
  <PresentationFormat>Custom</PresentationFormat>
  <Paragraphs>170</Paragraphs>
  <Slides>22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0" baseType="lpstr">
      <vt:lpstr>Inter</vt:lpstr>
      <vt:lpstr>Calibri</vt:lpstr>
      <vt:lpstr>Roboto Italics</vt:lpstr>
      <vt:lpstr>Kollektif Bold</vt:lpstr>
      <vt:lpstr>wf_segoe-ui</vt:lpstr>
      <vt:lpstr>Arimo</vt:lpstr>
      <vt:lpstr>Roboto Bold Italics</vt:lpstr>
      <vt:lpstr>Roboto Mono</vt:lpstr>
      <vt:lpstr>Helvetica Neue</vt:lpstr>
      <vt:lpstr>Arial</vt:lpstr>
      <vt:lpstr>Roboto Bold</vt:lpstr>
      <vt:lpstr>-apple-system</vt:lpstr>
      <vt:lpstr>Cerebri</vt:lpstr>
      <vt:lpstr>Cerebri Bold Italics</vt:lpstr>
      <vt:lpstr>Telegraf Bold</vt:lpstr>
      <vt:lpstr>Arimo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slides</dc:title>
  <cp:lastModifiedBy>Abril Ureña</cp:lastModifiedBy>
  <cp:revision>6</cp:revision>
  <dcterms:created xsi:type="dcterms:W3CDTF">2006-08-16T00:00:00Z</dcterms:created>
  <dcterms:modified xsi:type="dcterms:W3CDTF">2022-10-10T19:59:19Z</dcterms:modified>
  <dc:identifier>DAFNoNGeyoA</dc:identifier>
</cp:coreProperties>
</file>